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6" r:id="rId3"/>
    <p:sldId id="275" r:id="rId4"/>
    <p:sldId id="287" r:id="rId5"/>
    <p:sldId id="290" r:id="rId6"/>
    <p:sldId id="277" r:id="rId7"/>
    <p:sldId id="288" r:id="rId8"/>
    <p:sldId id="291" r:id="rId9"/>
    <p:sldId id="289" r:id="rId10"/>
    <p:sldId id="2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F78"/>
    <a:srgbClr val="2E6CA4"/>
    <a:srgbClr val="007CA8"/>
    <a:srgbClr val="000308"/>
    <a:srgbClr val="6CA62C"/>
    <a:srgbClr val="C600B8"/>
    <a:srgbClr val="3B8564"/>
    <a:srgbClr val="0CBA46"/>
    <a:srgbClr val="0563C1"/>
    <a:srgbClr val="1F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1" autoAdjust="0"/>
    <p:restoredTop sz="99439" autoAdjust="0"/>
  </p:normalViewPr>
  <p:slideViewPr>
    <p:cSldViewPr snapToGrid="0" showGuides="1">
      <p:cViewPr>
        <p:scale>
          <a:sx n="75" d="100"/>
          <a:sy n="75" d="100"/>
        </p:scale>
        <p:origin x="2424" y="798"/>
      </p:cViewPr>
      <p:guideLst>
        <p:guide orient="horz" pos="2160"/>
        <p:guide pos="3840"/>
        <p:guide pos="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0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3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2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09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87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1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6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10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1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8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0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0BEC3-C85C-47EA-AD3F-85A7AD173D1C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2B16B-6E8B-4E04-BD6F-962CF81A17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4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0800"/>
            <a:ext cx="12192000" cy="3987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I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3987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708000" rtlCol="0" anchor="ctr"/>
          <a:lstStyle/>
          <a:p>
            <a:pPr marL="533400" indent="3175">
              <a:spcBef>
                <a:spcPct val="0"/>
              </a:spcBef>
            </a:pPr>
            <a:r>
              <a:rPr lang="en-IN" sz="8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obe Kaiti Std R" pitchFamily="18" charset="-128"/>
                <a:cs typeface="Arial" panose="020B0604020202020204" pitchFamily="34" charset="0"/>
              </a:rPr>
              <a:t>Activity Based</a:t>
            </a:r>
            <a:br>
              <a:rPr lang="en-IN" sz="8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obe Kaiti Std R" pitchFamily="18" charset="-128"/>
                <a:cs typeface="Arial" panose="020B0604020202020204" pitchFamily="34" charset="0"/>
              </a:rPr>
            </a:br>
            <a:r>
              <a:rPr lang="en-IN" sz="8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dobe Kaiti Std R" pitchFamily="18" charset="-128"/>
                <a:cs typeface="Arial" panose="020B0604020202020204" pitchFamily="34" charset="0"/>
              </a:rPr>
              <a:t>on Tessellation</a:t>
            </a:r>
            <a:endParaRPr lang="en-IN" sz="8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dobe Kaiti Std R" pitchFamily="18" charset="-128"/>
              <a:cs typeface="Arial" panose="020B0604020202020204" pitchFamily="34" charset="0"/>
            </a:endParaRPr>
          </a:p>
        </p:txBody>
      </p:sp>
      <p:sp>
        <p:nvSpPr>
          <p:cNvPr id="15362" name="AutoShape 2" descr="Does a focus on English and maths suppress students' creativity? - Bostik  Creative Learni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6" name="AutoShape 2" descr="Nuts Bolts Metal Fasteners Hexagon Metal | Backgrounds/Textures Stock Image  6576831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AutoShape 4" descr="Nuts Bolts Metal Fasteners Hexagon Metal | Backgrounds/Textures Stock Image  6576831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AutoShape 6" descr="Nuts Bolts Metal Fasteners Hexagon Metal | Backgrounds/Textures Stock Image  6576831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36"/>
          <p:cNvSpPr/>
          <p:nvPr/>
        </p:nvSpPr>
        <p:spPr bwMode="gray">
          <a:xfrm>
            <a:off x="1133298" y="3590928"/>
            <a:ext cx="1985502" cy="236278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Brain Food Clipart - Math Brain Png , Transparent Cartoon - Jing.f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2" y="218650"/>
            <a:ext cx="3498534" cy="327739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779035" y="4678680"/>
            <a:ext cx="7945774" cy="547904"/>
            <a:chOff x="3779520" y="4831080"/>
            <a:chExt cx="7945774" cy="547904"/>
          </a:xfrm>
        </p:grpSpPr>
        <p:sp>
          <p:nvSpPr>
            <p:cNvPr id="27" name="Isosceles Triangle 26"/>
            <p:cNvSpPr/>
            <p:nvPr/>
          </p:nvSpPr>
          <p:spPr>
            <a:xfrm>
              <a:off x="3779520" y="4840726"/>
              <a:ext cx="397376" cy="50894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1327918" y="4835903"/>
              <a:ext cx="397376" cy="50894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74961" y="4831080"/>
              <a:ext cx="7554892" cy="5479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lIns="0" tIns="0" rIns="0" bIns="0" anchor="ctr" anchorCtr="0">
              <a:no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of SBOA School &amp; Jr. College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FDB9BB6-B378-476C-927F-2CE26A45A1F0}"/>
              </a:ext>
            </a:extLst>
          </p:cNvPr>
          <p:cNvSpPr/>
          <p:nvPr/>
        </p:nvSpPr>
        <p:spPr bwMode="gray">
          <a:xfrm rot="10800000" flipH="1">
            <a:off x="3302793" y="5187700"/>
            <a:ext cx="8898259" cy="68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D17887-021B-47D0-BADF-B81032D6BFA7}"/>
              </a:ext>
            </a:extLst>
          </p:cNvPr>
          <p:cNvSpPr/>
          <p:nvPr/>
        </p:nvSpPr>
        <p:spPr bwMode="gray">
          <a:xfrm rot="18872363" flipH="1">
            <a:off x="2953094" y="4411775"/>
            <a:ext cx="64345" cy="960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841D2CC8-75D8-4047-AF9E-EE52C3BC5485}"/>
              </a:ext>
            </a:extLst>
          </p:cNvPr>
          <p:cNvSpPr/>
          <p:nvPr/>
        </p:nvSpPr>
        <p:spPr bwMode="gray">
          <a:xfrm rot="2727637">
            <a:off x="2281103" y="4387593"/>
            <a:ext cx="64345" cy="999218"/>
          </a:xfrm>
          <a:custGeom>
            <a:avLst/>
            <a:gdLst>
              <a:gd name="connsiteX0" fmla="*/ 0 w 228600"/>
              <a:gd name="connsiteY0" fmla="*/ 0 h 3549958"/>
              <a:gd name="connsiteX1" fmla="*/ 0 w 228600"/>
              <a:gd name="connsiteY1" fmla="*/ 3549958 h 3549958"/>
              <a:gd name="connsiteX2" fmla="*/ 10901 w 228600"/>
              <a:gd name="connsiteY2" fmla="*/ 3549958 h 3549958"/>
              <a:gd name="connsiteX3" fmla="*/ 228600 w 228600"/>
              <a:gd name="connsiteY3" fmla="*/ 3328731 h 3549958"/>
              <a:gd name="connsiteX4" fmla="*/ 228600 w 228600"/>
              <a:gd name="connsiteY4" fmla="*/ 0 h 354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" h="3549958">
                <a:moveTo>
                  <a:pt x="0" y="0"/>
                </a:moveTo>
                <a:lnTo>
                  <a:pt x="0" y="3549958"/>
                </a:lnTo>
                <a:lnTo>
                  <a:pt x="10901" y="3549958"/>
                </a:lnTo>
                <a:lnTo>
                  <a:pt x="228600" y="3328731"/>
                </a:lnTo>
                <a:lnTo>
                  <a:pt x="228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928498-32CF-4458-BF81-21152C4D5959}"/>
              </a:ext>
            </a:extLst>
          </p:cNvPr>
          <p:cNvSpPr/>
          <p:nvPr/>
        </p:nvSpPr>
        <p:spPr bwMode="gray">
          <a:xfrm flipH="1" flipV="1">
            <a:off x="-2" y="5300722"/>
            <a:ext cx="2014539" cy="68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B95DF6-457E-4A39-9937-C5A4FCA71ECB}"/>
              </a:ext>
            </a:extLst>
          </p:cNvPr>
          <p:cNvSpPr/>
          <p:nvPr/>
        </p:nvSpPr>
        <p:spPr bwMode="gray">
          <a:xfrm rot="8072363" flipH="1">
            <a:off x="2301817" y="5179528"/>
            <a:ext cx="64345" cy="9608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05FD0B31-E21B-4CDE-A3CD-7541A6632118}"/>
              </a:ext>
            </a:extLst>
          </p:cNvPr>
          <p:cNvSpPr/>
          <p:nvPr/>
        </p:nvSpPr>
        <p:spPr bwMode="gray">
          <a:xfrm rot="13527637">
            <a:off x="2973809" y="5165306"/>
            <a:ext cx="64345" cy="999220"/>
          </a:xfrm>
          <a:custGeom>
            <a:avLst/>
            <a:gdLst>
              <a:gd name="connsiteX0" fmla="*/ 0 w 228600"/>
              <a:gd name="connsiteY0" fmla="*/ 0 h 3549958"/>
              <a:gd name="connsiteX1" fmla="*/ 0 w 228600"/>
              <a:gd name="connsiteY1" fmla="*/ 3549958 h 3549958"/>
              <a:gd name="connsiteX2" fmla="*/ 10901 w 228600"/>
              <a:gd name="connsiteY2" fmla="*/ 3549958 h 3549958"/>
              <a:gd name="connsiteX3" fmla="*/ 228600 w 228600"/>
              <a:gd name="connsiteY3" fmla="*/ 3328731 h 3549958"/>
              <a:gd name="connsiteX4" fmla="*/ 228600 w 228600"/>
              <a:gd name="connsiteY4" fmla="*/ 0 h 354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" h="3549958">
                <a:moveTo>
                  <a:pt x="0" y="0"/>
                </a:moveTo>
                <a:lnTo>
                  <a:pt x="0" y="3549958"/>
                </a:lnTo>
                <a:lnTo>
                  <a:pt x="10901" y="3549958"/>
                </a:lnTo>
                <a:lnTo>
                  <a:pt x="228600" y="3328731"/>
                </a:lnTo>
                <a:lnTo>
                  <a:pt x="228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90565" y="4643059"/>
            <a:ext cx="1433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</a:t>
            </a:r>
            <a:r>
              <a:rPr lang="en-US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lang="en-IN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E3E3F3-2B1C-43D6-8606-30C77B79172B}"/>
              </a:ext>
            </a:extLst>
          </p:cNvPr>
          <p:cNvGrpSpPr/>
          <p:nvPr/>
        </p:nvGrpSpPr>
        <p:grpSpPr bwMode="gray">
          <a:xfrm>
            <a:off x="2368804" y="4973134"/>
            <a:ext cx="580136" cy="580136"/>
            <a:chOff x="4972700" y="3925047"/>
            <a:chExt cx="391388" cy="391388"/>
          </a:xfrm>
          <a:solidFill>
            <a:srgbClr val="FAB117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602146-CBFA-4BCC-95AF-13B551D48F35}"/>
                </a:ext>
              </a:extLst>
            </p:cNvPr>
            <p:cNvSpPr/>
            <p:nvPr/>
          </p:nvSpPr>
          <p:spPr bwMode="gray">
            <a:xfrm>
              <a:off x="4972700" y="3925047"/>
              <a:ext cx="391388" cy="39138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21" name="Chevron 46">
              <a:extLst>
                <a:ext uri="{FF2B5EF4-FFF2-40B4-BE49-F238E27FC236}">
                  <a16:creationId xmlns:a16="http://schemas.microsoft.com/office/drawing/2014/main" id="{1C9ABD64-5BDC-42F4-9FEA-4F3EDDB8A28F}"/>
                </a:ext>
              </a:extLst>
            </p:cNvPr>
            <p:cNvSpPr/>
            <p:nvPr/>
          </p:nvSpPr>
          <p:spPr bwMode="gray">
            <a:xfrm>
              <a:off x="5096925" y="4011172"/>
              <a:ext cx="157394" cy="215077"/>
            </a:xfrm>
            <a:prstGeom prst="chevron">
              <a:avLst>
                <a:gd name="adj" fmla="val 599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4822" y="5369193"/>
            <a:ext cx="1878241" cy="467727"/>
            <a:chOff x="3714839" y="5521593"/>
            <a:chExt cx="1906284" cy="467727"/>
          </a:xfrm>
        </p:grpSpPr>
        <p:sp>
          <p:nvSpPr>
            <p:cNvPr id="30" name="Rounded Rectangle 29"/>
            <p:cNvSpPr/>
            <p:nvPr/>
          </p:nvSpPr>
          <p:spPr>
            <a:xfrm>
              <a:off x="3714839" y="55596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714839" y="55215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M. Sai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Kavin</a:t>
              </a:r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50141" y="5369193"/>
            <a:ext cx="1878241" cy="467727"/>
            <a:chOff x="3714839" y="5521593"/>
            <a:chExt cx="1906284" cy="467727"/>
          </a:xfrm>
        </p:grpSpPr>
        <p:sp>
          <p:nvSpPr>
            <p:cNvPr id="33" name="Rounded Rectangle 32"/>
            <p:cNvSpPr/>
            <p:nvPr/>
          </p:nvSpPr>
          <p:spPr>
            <a:xfrm>
              <a:off x="3714839" y="55596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714839" y="55215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Vijay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Vignesh</a:t>
              </a:r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775460" y="5369193"/>
            <a:ext cx="1878241" cy="467727"/>
            <a:chOff x="3714839" y="5521593"/>
            <a:chExt cx="1906284" cy="467727"/>
          </a:xfrm>
        </p:grpSpPr>
        <p:sp>
          <p:nvSpPr>
            <p:cNvPr id="36" name="Rounded Rectangle 35"/>
            <p:cNvSpPr/>
            <p:nvPr/>
          </p:nvSpPr>
          <p:spPr>
            <a:xfrm>
              <a:off x="3714839" y="55596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rgbClr val="224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714839" y="55215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rgbClr val="2E6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S.R.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Raahul</a:t>
              </a:r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700782" y="5369193"/>
            <a:ext cx="1878241" cy="467727"/>
            <a:chOff x="3714839" y="5521593"/>
            <a:chExt cx="1906284" cy="467727"/>
          </a:xfrm>
        </p:grpSpPr>
        <p:sp>
          <p:nvSpPr>
            <p:cNvPr id="40" name="Rounded Rectangle 39"/>
            <p:cNvSpPr/>
            <p:nvPr/>
          </p:nvSpPr>
          <p:spPr>
            <a:xfrm>
              <a:off x="3714839" y="55596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714839" y="55215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Anne</a:t>
              </a:r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 rot="16200000">
            <a:off x="5791195" y="5427329"/>
            <a:ext cx="70814" cy="323890"/>
            <a:chOff x="1909650" y="1077744"/>
            <a:chExt cx="65196" cy="253859"/>
          </a:xfrm>
        </p:grpSpPr>
        <p:sp>
          <p:nvSpPr>
            <p:cNvPr id="45" name="Oval 44"/>
            <p:cNvSpPr/>
            <p:nvPr/>
          </p:nvSpPr>
          <p:spPr>
            <a:xfrm rot="5242500">
              <a:off x="1909649" y="1077745"/>
              <a:ext cx="56131" cy="5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  <p:sp>
          <p:nvSpPr>
            <p:cNvPr id="46" name="Oval 45"/>
            <p:cNvSpPr/>
            <p:nvPr/>
          </p:nvSpPr>
          <p:spPr>
            <a:xfrm rot="5242500">
              <a:off x="1918716" y="1275473"/>
              <a:ext cx="56131" cy="5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  <p:sp>
          <p:nvSpPr>
            <p:cNvPr id="47" name="Rectangle 46"/>
            <p:cNvSpPr/>
            <p:nvPr/>
          </p:nvSpPr>
          <p:spPr>
            <a:xfrm rot="5242500">
              <a:off x="1838164" y="1190943"/>
              <a:ext cx="203845" cy="1878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</p:grpSp>
      <p:grpSp>
        <p:nvGrpSpPr>
          <p:cNvPr id="48" name="Group 47"/>
          <p:cNvGrpSpPr/>
          <p:nvPr/>
        </p:nvGrpSpPr>
        <p:grpSpPr>
          <a:xfrm rot="16200000">
            <a:off x="7716514" y="5427329"/>
            <a:ext cx="70814" cy="323890"/>
            <a:chOff x="1909650" y="1077744"/>
            <a:chExt cx="65196" cy="253859"/>
          </a:xfrm>
        </p:grpSpPr>
        <p:sp>
          <p:nvSpPr>
            <p:cNvPr id="49" name="Oval 48"/>
            <p:cNvSpPr/>
            <p:nvPr/>
          </p:nvSpPr>
          <p:spPr>
            <a:xfrm rot="5242500">
              <a:off x="1909649" y="1077745"/>
              <a:ext cx="56131" cy="5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  <p:sp>
          <p:nvSpPr>
            <p:cNvPr id="50" name="Oval 49"/>
            <p:cNvSpPr/>
            <p:nvPr/>
          </p:nvSpPr>
          <p:spPr>
            <a:xfrm rot="5242500">
              <a:off x="1918716" y="1275473"/>
              <a:ext cx="56131" cy="5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  <p:sp>
          <p:nvSpPr>
            <p:cNvPr id="51" name="Rectangle 50"/>
            <p:cNvSpPr/>
            <p:nvPr/>
          </p:nvSpPr>
          <p:spPr>
            <a:xfrm rot="5242500">
              <a:off x="1838164" y="1190943"/>
              <a:ext cx="203845" cy="1878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</p:grpSp>
      <p:grpSp>
        <p:nvGrpSpPr>
          <p:cNvPr id="52" name="Group 51"/>
          <p:cNvGrpSpPr/>
          <p:nvPr/>
        </p:nvGrpSpPr>
        <p:grpSpPr>
          <a:xfrm rot="16200000">
            <a:off x="9641833" y="5427329"/>
            <a:ext cx="70814" cy="323890"/>
            <a:chOff x="1909650" y="1077744"/>
            <a:chExt cx="65196" cy="253859"/>
          </a:xfrm>
        </p:grpSpPr>
        <p:sp>
          <p:nvSpPr>
            <p:cNvPr id="53" name="Oval 52"/>
            <p:cNvSpPr/>
            <p:nvPr/>
          </p:nvSpPr>
          <p:spPr>
            <a:xfrm rot="5242500">
              <a:off x="1909649" y="1077745"/>
              <a:ext cx="56131" cy="5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  <p:sp>
          <p:nvSpPr>
            <p:cNvPr id="54" name="Oval 53"/>
            <p:cNvSpPr/>
            <p:nvPr/>
          </p:nvSpPr>
          <p:spPr>
            <a:xfrm rot="5242500">
              <a:off x="1918716" y="1275473"/>
              <a:ext cx="56131" cy="5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  <p:sp>
          <p:nvSpPr>
            <p:cNvPr id="55" name="Rectangle 54"/>
            <p:cNvSpPr/>
            <p:nvPr/>
          </p:nvSpPr>
          <p:spPr>
            <a:xfrm rot="5242500">
              <a:off x="1838164" y="1190943"/>
              <a:ext cx="203845" cy="1878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924822" y="5969268"/>
            <a:ext cx="3803560" cy="467727"/>
            <a:chOff x="3714839" y="5521593"/>
            <a:chExt cx="1906284" cy="467727"/>
          </a:xfrm>
        </p:grpSpPr>
        <p:sp>
          <p:nvSpPr>
            <p:cNvPr id="81" name="Rounded Rectangle 80"/>
            <p:cNvSpPr/>
            <p:nvPr/>
          </p:nvSpPr>
          <p:spPr>
            <a:xfrm>
              <a:off x="3714839" y="55596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rgbClr val="007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3714839" y="55215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Mrs. 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Sayeedha</a:t>
              </a:r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775463" y="5969268"/>
            <a:ext cx="3803560" cy="467727"/>
            <a:chOff x="3714839" y="5521593"/>
            <a:chExt cx="1906284" cy="467727"/>
          </a:xfrm>
        </p:grpSpPr>
        <p:sp>
          <p:nvSpPr>
            <p:cNvPr id="84" name="Rounded Rectangle 83"/>
            <p:cNvSpPr/>
            <p:nvPr/>
          </p:nvSpPr>
          <p:spPr>
            <a:xfrm>
              <a:off x="3714839" y="55596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rgbClr val="007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3714839" y="5521593"/>
              <a:ext cx="1906284" cy="429627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Mrs. Bina Jonathan</a:t>
              </a:r>
              <a:endParaRPr lang="en-I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16200000">
            <a:off x="7716516" y="6007898"/>
            <a:ext cx="70814" cy="323890"/>
            <a:chOff x="1909650" y="1077744"/>
            <a:chExt cx="65196" cy="253859"/>
          </a:xfrm>
        </p:grpSpPr>
        <p:sp>
          <p:nvSpPr>
            <p:cNvPr id="87" name="Oval 86"/>
            <p:cNvSpPr/>
            <p:nvPr/>
          </p:nvSpPr>
          <p:spPr>
            <a:xfrm rot="5242500">
              <a:off x="1909649" y="1077745"/>
              <a:ext cx="56131" cy="5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  <p:sp>
          <p:nvSpPr>
            <p:cNvPr id="88" name="Oval 87"/>
            <p:cNvSpPr/>
            <p:nvPr/>
          </p:nvSpPr>
          <p:spPr>
            <a:xfrm rot="5242500">
              <a:off x="1918716" y="1275473"/>
              <a:ext cx="56131" cy="5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  <p:sp>
          <p:nvSpPr>
            <p:cNvPr id="89" name="Rectangle 88"/>
            <p:cNvSpPr/>
            <p:nvPr/>
          </p:nvSpPr>
          <p:spPr>
            <a:xfrm rot="5242500">
              <a:off x="1838164" y="1190943"/>
              <a:ext cx="203845" cy="1878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00"/>
            </a:p>
          </p:txBody>
        </p:sp>
      </p:grpSp>
    </p:spTree>
    <p:extLst>
      <p:ext uri="{BB962C8B-B14F-4D97-AF65-F5344CB8AC3E}">
        <p14:creationId xmlns:p14="http://schemas.microsoft.com/office/powerpoint/2010/main" val="15746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A70A44B-48FE-1949-A883-7D3476C3B0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AutoShape 2" descr="The Louvre Art Museum By Jairon H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34" name="Group 33"/>
          <p:cNvGrpSpPr/>
          <p:nvPr/>
        </p:nvGrpSpPr>
        <p:grpSpPr>
          <a:xfrm rot="199009">
            <a:off x="3124770" y="587753"/>
            <a:ext cx="5884404" cy="2460320"/>
            <a:chOff x="3733337" y="261257"/>
            <a:chExt cx="4807913" cy="2010230"/>
          </a:xfrm>
          <a:solidFill>
            <a:schemeClr val="bg1"/>
          </a:solidFill>
        </p:grpSpPr>
        <p:grpSp>
          <p:nvGrpSpPr>
            <p:cNvPr id="32" name="Group 31"/>
            <p:cNvGrpSpPr/>
            <p:nvPr/>
          </p:nvGrpSpPr>
          <p:grpSpPr>
            <a:xfrm>
              <a:off x="6037924" y="291884"/>
              <a:ext cx="2503326" cy="1979603"/>
              <a:chOff x="3066296" y="1678668"/>
              <a:chExt cx="2503326" cy="1979603"/>
            </a:xfrm>
            <a:grpFill/>
          </p:grpSpPr>
          <p:sp>
            <p:nvSpPr>
              <p:cNvPr id="25" name="Freeform 6"/>
              <p:cNvSpPr>
                <a:spLocks/>
              </p:cNvSpPr>
              <p:nvPr/>
            </p:nvSpPr>
            <p:spPr bwMode="auto">
              <a:xfrm>
                <a:off x="5232002" y="2418137"/>
                <a:ext cx="161399" cy="237157"/>
              </a:xfrm>
              <a:custGeom>
                <a:avLst/>
                <a:gdLst>
                  <a:gd name="T0" fmla="*/ 59 w 96"/>
                  <a:gd name="T1" fmla="*/ 8 h 141"/>
                  <a:gd name="T2" fmla="*/ 6 w 96"/>
                  <a:gd name="T3" fmla="*/ 100 h 141"/>
                  <a:gd name="T4" fmla="*/ 79 w 96"/>
                  <a:gd name="T5" fmla="*/ 87 h 141"/>
                  <a:gd name="T6" fmla="*/ 59 w 96"/>
                  <a:gd name="T7" fmla="*/ 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141">
                    <a:moveTo>
                      <a:pt x="59" y="8"/>
                    </a:moveTo>
                    <a:cubicBezTo>
                      <a:pt x="26" y="0"/>
                      <a:pt x="0" y="67"/>
                      <a:pt x="6" y="100"/>
                    </a:cubicBezTo>
                    <a:cubicBezTo>
                      <a:pt x="11" y="133"/>
                      <a:pt x="62" y="141"/>
                      <a:pt x="79" y="87"/>
                    </a:cubicBezTo>
                    <a:cubicBezTo>
                      <a:pt x="96" y="33"/>
                      <a:pt x="80" y="13"/>
                      <a:pt x="5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3066296" y="1678668"/>
                <a:ext cx="2503326" cy="1979603"/>
                <a:chOff x="3066296" y="1678668"/>
                <a:chExt cx="2503326" cy="1979603"/>
              </a:xfrm>
              <a:grpFill/>
            </p:grpSpPr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>
                  <a:off x="5299526" y="1678668"/>
                  <a:ext cx="270096" cy="693355"/>
                </a:xfrm>
                <a:custGeom>
                  <a:avLst/>
                  <a:gdLst>
                    <a:gd name="T0" fmla="*/ 124 w 161"/>
                    <a:gd name="T1" fmla="*/ 14 h 412"/>
                    <a:gd name="T2" fmla="*/ 31 w 161"/>
                    <a:gd name="T3" fmla="*/ 148 h 412"/>
                    <a:gd name="T4" fmla="*/ 8 w 161"/>
                    <a:gd name="T5" fmla="*/ 412 h 412"/>
                    <a:gd name="T6" fmla="*/ 41 w 161"/>
                    <a:gd name="T7" fmla="*/ 412 h 412"/>
                    <a:gd name="T8" fmla="*/ 161 w 161"/>
                    <a:gd name="T9" fmla="*/ 37 h 412"/>
                    <a:gd name="T10" fmla="*/ 124 w 161"/>
                    <a:gd name="T11" fmla="*/ 14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1" h="412">
                      <a:moveTo>
                        <a:pt x="124" y="14"/>
                      </a:moveTo>
                      <a:cubicBezTo>
                        <a:pt x="88" y="0"/>
                        <a:pt x="62" y="23"/>
                        <a:pt x="31" y="148"/>
                      </a:cubicBezTo>
                      <a:cubicBezTo>
                        <a:pt x="0" y="272"/>
                        <a:pt x="8" y="412"/>
                        <a:pt x="8" y="412"/>
                      </a:cubicBezTo>
                      <a:cubicBezTo>
                        <a:pt x="41" y="412"/>
                        <a:pt x="41" y="412"/>
                        <a:pt x="41" y="412"/>
                      </a:cubicBezTo>
                      <a:cubicBezTo>
                        <a:pt x="61" y="220"/>
                        <a:pt x="161" y="37"/>
                        <a:pt x="161" y="37"/>
                      </a:cubicBezTo>
                      <a:cubicBezTo>
                        <a:pt x="161" y="37"/>
                        <a:pt x="160" y="28"/>
                        <a:pt x="12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26" name="Freeform 7"/>
                <p:cNvSpPr>
                  <a:spLocks noEditPoints="1"/>
                </p:cNvSpPr>
                <p:nvPr/>
              </p:nvSpPr>
              <p:spPr bwMode="auto">
                <a:xfrm>
                  <a:off x="4205968" y="2062401"/>
                  <a:ext cx="966745" cy="755938"/>
                </a:xfrm>
                <a:custGeom>
                  <a:avLst/>
                  <a:gdLst>
                    <a:gd name="T0" fmla="*/ 575 w 575"/>
                    <a:gd name="T1" fmla="*/ 30 h 449"/>
                    <a:gd name="T2" fmla="*/ 457 w 575"/>
                    <a:gd name="T3" fmla="*/ 141 h 449"/>
                    <a:gd name="T4" fmla="*/ 457 w 575"/>
                    <a:gd name="T5" fmla="*/ 141 h 449"/>
                    <a:gd name="T6" fmla="*/ 367 w 575"/>
                    <a:gd name="T7" fmla="*/ 312 h 449"/>
                    <a:gd name="T8" fmla="*/ 415 w 575"/>
                    <a:gd name="T9" fmla="*/ 70 h 449"/>
                    <a:gd name="T10" fmla="*/ 331 w 575"/>
                    <a:gd name="T11" fmla="*/ 46 h 449"/>
                    <a:gd name="T12" fmla="*/ 316 w 575"/>
                    <a:gd name="T13" fmla="*/ 200 h 449"/>
                    <a:gd name="T14" fmla="*/ 265 w 575"/>
                    <a:gd name="T15" fmla="*/ 255 h 449"/>
                    <a:gd name="T16" fmla="*/ 236 w 575"/>
                    <a:gd name="T17" fmla="*/ 88 h 449"/>
                    <a:gd name="T18" fmla="*/ 184 w 575"/>
                    <a:gd name="T19" fmla="*/ 278 h 449"/>
                    <a:gd name="T20" fmla="*/ 220 w 575"/>
                    <a:gd name="T21" fmla="*/ 295 h 449"/>
                    <a:gd name="T22" fmla="*/ 85 w 575"/>
                    <a:gd name="T23" fmla="*/ 356 h 449"/>
                    <a:gd name="T24" fmla="*/ 164 w 575"/>
                    <a:gd name="T25" fmla="*/ 140 h 449"/>
                    <a:gd name="T26" fmla="*/ 32 w 575"/>
                    <a:gd name="T27" fmla="*/ 218 h 449"/>
                    <a:gd name="T28" fmla="*/ 83 w 575"/>
                    <a:gd name="T29" fmla="*/ 428 h 449"/>
                    <a:gd name="T30" fmla="*/ 253 w 575"/>
                    <a:gd name="T31" fmla="*/ 294 h 449"/>
                    <a:gd name="T32" fmla="*/ 303 w 575"/>
                    <a:gd name="T33" fmla="*/ 268 h 449"/>
                    <a:gd name="T34" fmla="*/ 360 w 575"/>
                    <a:gd name="T35" fmla="*/ 370 h 449"/>
                    <a:gd name="T36" fmla="*/ 447 w 575"/>
                    <a:gd name="T37" fmla="*/ 236 h 449"/>
                    <a:gd name="T38" fmla="*/ 447 w 575"/>
                    <a:gd name="T39" fmla="*/ 264 h 449"/>
                    <a:gd name="T40" fmla="*/ 562 w 575"/>
                    <a:gd name="T41" fmla="*/ 319 h 449"/>
                    <a:gd name="T42" fmla="*/ 520 w 575"/>
                    <a:gd name="T43" fmla="*/ 192 h 449"/>
                    <a:gd name="T44" fmla="*/ 575 w 575"/>
                    <a:gd name="T45" fmla="*/ 30 h 449"/>
                    <a:gd name="T46" fmla="*/ 220 w 575"/>
                    <a:gd name="T47" fmla="*/ 135 h 449"/>
                    <a:gd name="T48" fmla="*/ 229 w 575"/>
                    <a:gd name="T49" fmla="*/ 259 h 449"/>
                    <a:gd name="T50" fmla="*/ 220 w 575"/>
                    <a:gd name="T51" fmla="*/ 135 h 4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75" h="449">
                      <a:moveTo>
                        <a:pt x="575" y="30"/>
                      </a:moveTo>
                      <a:cubicBezTo>
                        <a:pt x="508" y="0"/>
                        <a:pt x="473" y="59"/>
                        <a:pt x="457" y="141"/>
                      </a:cubicBezTo>
                      <a:cubicBezTo>
                        <a:pt x="457" y="141"/>
                        <a:pt x="457" y="141"/>
                        <a:pt x="457" y="141"/>
                      </a:cubicBezTo>
                      <a:cubicBezTo>
                        <a:pt x="437" y="221"/>
                        <a:pt x="388" y="327"/>
                        <a:pt x="367" y="312"/>
                      </a:cubicBezTo>
                      <a:cubicBezTo>
                        <a:pt x="341" y="294"/>
                        <a:pt x="414" y="168"/>
                        <a:pt x="415" y="70"/>
                      </a:cubicBezTo>
                      <a:cubicBezTo>
                        <a:pt x="416" y="25"/>
                        <a:pt x="370" y="30"/>
                        <a:pt x="331" y="46"/>
                      </a:cubicBezTo>
                      <a:cubicBezTo>
                        <a:pt x="348" y="59"/>
                        <a:pt x="336" y="164"/>
                        <a:pt x="316" y="200"/>
                      </a:cubicBezTo>
                      <a:cubicBezTo>
                        <a:pt x="302" y="225"/>
                        <a:pt x="285" y="245"/>
                        <a:pt x="265" y="255"/>
                      </a:cubicBezTo>
                      <a:cubicBezTo>
                        <a:pt x="284" y="179"/>
                        <a:pt x="290" y="98"/>
                        <a:pt x="236" y="88"/>
                      </a:cubicBezTo>
                      <a:cubicBezTo>
                        <a:pt x="168" y="76"/>
                        <a:pt x="125" y="232"/>
                        <a:pt x="184" y="278"/>
                      </a:cubicBezTo>
                      <a:cubicBezTo>
                        <a:pt x="196" y="287"/>
                        <a:pt x="208" y="292"/>
                        <a:pt x="220" y="295"/>
                      </a:cubicBezTo>
                      <a:cubicBezTo>
                        <a:pt x="191" y="367"/>
                        <a:pt x="98" y="444"/>
                        <a:pt x="85" y="356"/>
                      </a:cubicBezTo>
                      <a:cubicBezTo>
                        <a:pt x="74" y="285"/>
                        <a:pt x="117" y="186"/>
                        <a:pt x="164" y="140"/>
                      </a:cubicBezTo>
                      <a:cubicBezTo>
                        <a:pt x="106" y="99"/>
                        <a:pt x="56" y="157"/>
                        <a:pt x="32" y="218"/>
                      </a:cubicBezTo>
                      <a:cubicBezTo>
                        <a:pt x="8" y="280"/>
                        <a:pt x="0" y="405"/>
                        <a:pt x="83" y="428"/>
                      </a:cubicBezTo>
                      <a:cubicBezTo>
                        <a:pt x="160" y="449"/>
                        <a:pt x="225" y="371"/>
                        <a:pt x="253" y="294"/>
                      </a:cubicBezTo>
                      <a:cubicBezTo>
                        <a:pt x="274" y="290"/>
                        <a:pt x="292" y="278"/>
                        <a:pt x="303" y="268"/>
                      </a:cubicBezTo>
                      <a:cubicBezTo>
                        <a:pt x="295" y="338"/>
                        <a:pt x="310" y="396"/>
                        <a:pt x="360" y="370"/>
                      </a:cubicBezTo>
                      <a:cubicBezTo>
                        <a:pt x="406" y="345"/>
                        <a:pt x="436" y="271"/>
                        <a:pt x="447" y="236"/>
                      </a:cubicBezTo>
                      <a:cubicBezTo>
                        <a:pt x="447" y="246"/>
                        <a:pt x="447" y="255"/>
                        <a:pt x="447" y="264"/>
                      </a:cubicBezTo>
                      <a:cubicBezTo>
                        <a:pt x="447" y="380"/>
                        <a:pt x="550" y="359"/>
                        <a:pt x="562" y="319"/>
                      </a:cubicBezTo>
                      <a:cubicBezTo>
                        <a:pt x="542" y="319"/>
                        <a:pt x="511" y="305"/>
                        <a:pt x="520" y="192"/>
                      </a:cubicBezTo>
                      <a:cubicBezTo>
                        <a:pt x="528" y="80"/>
                        <a:pt x="575" y="30"/>
                        <a:pt x="575" y="30"/>
                      </a:cubicBezTo>
                      <a:close/>
                      <a:moveTo>
                        <a:pt x="220" y="135"/>
                      </a:moveTo>
                      <a:cubicBezTo>
                        <a:pt x="248" y="122"/>
                        <a:pt x="251" y="148"/>
                        <a:pt x="229" y="259"/>
                      </a:cubicBezTo>
                      <a:cubicBezTo>
                        <a:pt x="174" y="247"/>
                        <a:pt x="192" y="147"/>
                        <a:pt x="220" y="1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27" name="Freeform 8"/>
                <p:cNvSpPr>
                  <a:spLocks/>
                </p:cNvSpPr>
                <p:nvPr/>
              </p:nvSpPr>
              <p:spPr bwMode="auto">
                <a:xfrm>
                  <a:off x="3066296" y="2103574"/>
                  <a:ext cx="1189080" cy="1554697"/>
                </a:xfrm>
                <a:custGeom>
                  <a:avLst/>
                  <a:gdLst>
                    <a:gd name="T0" fmla="*/ 592 w 707"/>
                    <a:gd name="T1" fmla="*/ 247 h 924"/>
                    <a:gd name="T2" fmla="*/ 500 w 707"/>
                    <a:gd name="T3" fmla="*/ 413 h 924"/>
                    <a:gd name="T4" fmla="*/ 536 w 707"/>
                    <a:gd name="T5" fmla="*/ 224 h 924"/>
                    <a:gd name="T6" fmla="*/ 524 w 707"/>
                    <a:gd name="T7" fmla="*/ 16 h 924"/>
                    <a:gd name="T8" fmla="*/ 444 w 707"/>
                    <a:gd name="T9" fmla="*/ 44 h 924"/>
                    <a:gd name="T10" fmla="*/ 464 w 707"/>
                    <a:gd name="T11" fmla="*/ 215 h 924"/>
                    <a:gd name="T12" fmla="*/ 468 w 707"/>
                    <a:gd name="T13" fmla="*/ 456 h 924"/>
                    <a:gd name="T14" fmla="*/ 569 w 707"/>
                    <a:gd name="T15" fmla="*/ 353 h 924"/>
                    <a:gd name="T16" fmla="*/ 332 w 707"/>
                    <a:gd name="T17" fmla="*/ 816 h 924"/>
                    <a:gd name="T18" fmla="*/ 151 w 707"/>
                    <a:gd name="T19" fmla="*/ 640 h 924"/>
                    <a:gd name="T20" fmla="*/ 319 w 707"/>
                    <a:gd name="T21" fmla="*/ 489 h 924"/>
                    <a:gd name="T22" fmla="*/ 202 w 707"/>
                    <a:gd name="T23" fmla="*/ 465 h 924"/>
                    <a:gd name="T24" fmla="*/ 220 w 707"/>
                    <a:gd name="T25" fmla="*/ 873 h 924"/>
                    <a:gd name="T26" fmla="*/ 676 w 707"/>
                    <a:gd name="T27" fmla="*/ 238 h 924"/>
                    <a:gd name="T28" fmla="*/ 707 w 707"/>
                    <a:gd name="T29" fmla="*/ 138 h 924"/>
                    <a:gd name="T30" fmla="*/ 592 w 707"/>
                    <a:gd name="T31" fmla="*/ 247 h 9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07" h="924">
                      <a:moveTo>
                        <a:pt x="592" y="247"/>
                      </a:moveTo>
                      <a:cubicBezTo>
                        <a:pt x="562" y="335"/>
                        <a:pt x="517" y="418"/>
                        <a:pt x="500" y="413"/>
                      </a:cubicBezTo>
                      <a:cubicBezTo>
                        <a:pt x="481" y="408"/>
                        <a:pt x="518" y="298"/>
                        <a:pt x="536" y="224"/>
                      </a:cubicBezTo>
                      <a:cubicBezTo>
                        <a:pt x="553" y="150"/>
                        <a:pt x="574" y="33"/>
                        <a:pt x="524" y="16"/>
                      </a:cubicBezTo>
                      <a:cubicBezTo>
                        <a:pt x="473" y="0"/>
                        <a:pt x="444" y="44"/>
                        <a:pt x="444" y="44"/>
                      </a:cubicBezTo>
                      <a:cubicBezTo>
                        <a:pt x="494" y="59"/>
                        <a:pt x="480" y="124"/>
                        <a:pt x="464" y="215"/>
                      </a:cubicBezTo>
                      <a:cubicBezTo>
                        <a:pt x="448" y="306"/>
                        <a:pt x="402" y="435"/>
                        <a:pt x="468" y="456"/>
                      </a:cubicBezTo>
                      <a:cubicBezTo>
                        <a:pt x="509" y="470"/>
                        <a:pt x="546" y="408"/>
                        <a:pt x="569" y="353"/>
                      </a:cubicBezTo>
                      <a:cubicBezTo>
                        <a:pt x="510" y="611"/>
                        <a:pt x="439" y="729"/>
                        <a:pt x="332" y="816"/>
                      </a:cubicBezTo>
                      <a:cubicBezTo>
                        <a:pt x="219" y="908"/>
                        <a:pt x="84" y="789"/>
                        <a:pt x="151" y="640"/>
                      </a:cubicBezTo>
                      <a:cubicBezTo>
                        <a:pt x="218" y="490"/>
                        <a:pt x="319" y="489"/>
                        <a:pt x="319" y="489"/>
                      </a:cubicBezTo>
                      <a:cubicBezTo>
                        <a:pt x="319" y="489"/>
                        <a:pt x="295" y="421"/>
                        <a:pt x="202" y="465"/>
                      </a:cubicBezTo>
                      <a:cubicBezTo>
                        <a:pt x="70" y="528"/>
                        <a:pt x="0" y="813"/>
                        <a:pt x="220" y="873"/>
                      </a:cubicBezTo>
                      <a:cubicBezTo>
                        <a:pt x="408" y="924"/>
                        <a:pt x="608" y="624"/>
                        <a:pt x="676" y="238"/>
                      </a:cubicBezTo>
                      <a:cubicBezTo>
                        <a:pt x="686" y="182"/>
                        <a:pt x="707" y="138"/>
                        <a:pt x="707" y="138"/>
                      </a:cubicBezTo>
                      <a:cubicBezTo>
                        <a:pt x="622" y="125"/>
                        <a:pt x="614" y="141"/>
                        <a:pt x="592" y="24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33" name="Group 32"/>
            <p:cNvGrpSpPr/>
            <p:nvPr/>
          </p:nvGrpSpPr>
          <p:grpSpPr>
            <a:xfrm>
              <a:off x="3733337" y="261257"/>
              <a:ext cx="2919998" cy="1711154"/>
              <a:chOff x="3036651" y="754743"/>
              <a:chExt cx="2919998" cy="1711154"/>
            </a:xfrm>
            <a:grpFill/>
          </p:grpSpPr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036651" y="754743"/>
                <a:ext cx="1533287" cy="744410"/>
              </a:xfrm>
              <a:custGeom>
                <a:avLst/>
                <a:gdLst>
                  <a:gd name="T0" fmla="*/ 62 w 912"/>
                  <a:gd name="T1" fmla="*/ 442 h 442"/>
                  <a:gd name="T2" fmla="*/ 297 w 912"/>
                  <a:gd name="T3" fmla="*/ 259 h 442"/>
                  <a:gd name="T4" fmla="*/ 810 w 912"/>
                  <a:gd name="T5" fmla="*/ 156 h 442"/>
                  <a:gd name="T6" fmla="*/ 858 w 912"/>
                  <a:gd name="T7" fmla="*/ 0 h 442"/>
                  <a:gd name="T8" fmla="*/ 616 w 912"/>
                  <a:gd name="T9" fmla="*/ 131 h 442"/>
                  <a:gd name="T10" fmla="*/ 77 w 912"/>
                  <a:gd name="T11" fmla="*/ 293 h 442"/>
                  <a:gd name="T12" fmla="*/ 62 w 912"/>
                  <a:gd name="T13" fmla="*/ 44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2" h="442">
                    <a:moveTo>
                      <a:pt x="62" y="442"/>
                    </a:moveTo>
                    <a:cubicBezTo>
                      <a:pt x="62" y="442"/>
                      <a:pt x="123" y="307"/>
                      <a:pt x="297" y="259"/>
                    </a:cubicBezTo>
                    <a:cubicBezTo>
                      <a:pt x="471" y="211"/>
                      <a:pt x="672" y="223"/>
                      <a:pt x="810" y="156"/>
                    </a:cubicBezTo>
                    <a:cubicBezTo>
                      <a:pt x="912" y="107"/>
                      <a:pt x="858" y="0"/>
                      <a:pt x="858" y="0"/>
                    </a:cubicBezTo>
                    <a:cubicBezTo>
                      <a:pt x="858" y="0"/>
                      <a:pt x="829" y="73"/>
                      <a:pt x="616" y="131"/>
                    </a:cubicBezTo>
                    <a:cubicBezTo>
                      <a:pt x="403" y="189"/>
                      <a:pt x="142" y="247"/>
                      <a:pt x="77" y="293"/>
                    </a:cubicBezTo>
                    <a:cubicBezTo>
                      <a:pt x="12" y="339"/>
                      <a:pt x="0" y="402"/>
                      <a:pt x="62" y="442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3053120" y="1156593"/>
                <a:ext cx="831697" cy="1309304"/>
              </a:xfrm>
              <a:custGeom>
                <a:avLst/>
                <a:gdLst>
                  <a:gd name="T0" fmla="*/ 223 w 495"/>
                  <a:gd name="T1" fmla="*/ 688 h 778"/>
                  <a:gd name="T2" fmla="*/ 424 w 495"/>
                  <a:gd name="T3" fmla="*/ 189 h 778"/>
                  <a:gd name="T4" fmla="*/ 495 w 495"/>
                  <a:gd name="T5" fmla="*/ 17 h 778"/>
                  <a:gd name="T6" fmla="*/ 347 w 495"/>
                  <a:gd name="T7" fmla="*/ 141 h 778"/>
                  <a:gd name="T8" fmla="*/ 246 w 495"/>
                  <a:gd name="T9" fmla="*/ 555 h 778"/>
                  <a:gd name="T10" fmla="*/ 77 w 495"/>
                  <a:gd name="T11" fmla="*/ 642 h 778"/>
                  <a:gd name="T12" fmla="*/ 189 w 495"/>
                  <a:gd name="T13" fmla="*/ 465 h 778"/>
                  <a:gd name="T14" fmla="*/ 22 w 495"/>
                  <a:gd name="T15" fmla="*/ 551 h 778"/>
                  <a:gd name="T16" fmla="*/ 223 w 495"/>
                  <a:gd name="T17" fmla="*/ 688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5" h="778">
                    <a:moveTo>
                      <a:pt x="223" y="688"/>
                    </a:moveTo>
                    <a:cubicBezTo>
                      <a:pt x="340" y="579"/>
                      <a:pt x="388" y="336"/>
                      <a:pt x="424" y="189"/>
                    </a:cubicBezTo>
                    <a:cubicBezTo>
                      <a:pt x="460" y="42"/>
                      <a:pt x="495" y="17"/>
                      <a:pt x="495" y="17"/>
                    </a:cubicBezTo>
                    <a:cubicBezTo>
                      <a:pt x="398" y="0"/>
                      <a:pt x="368" y="59"/>
                      <a:pt x="347" y="141"/>
                    </a:cubicBezTo>
                    <a:cubicBezTo>
                      <a:pt x="326" y="223"/>
                      <a:pt x="304" y="391"/>
                      <a:pt x="246" y="555"/>
                    </a:cubicBezTo>
                    <a:cubicBezTo>
                      <a:pt x="188" y="719"/>
                      <a:pt x="87" y="719"/>
                      <a:pt x="77" y="642"/>
                    </a:cubicBezTo>
                    <a:cubicBezTo>
                      <a:pt x="67" y="565"/>
                      <a:pt x="133" y="481"/>
                      <a:pt x="189" y="465"/>
                    </a:cubicBezTo>
                    <a:cubicBezTo>
                      <a:pt x="158" y="405"/>
                      <a:pt x="42" y="430"/>
                      <a:pt x="22" y="551"/>
                    </a:cubicBezTo>
                    <a:cubicBezTo>
                      <a:pt x="0" y="684"/>
                      <a:pt x="127" y="778"/>
                      <a:pt x="223" y="68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3767886" y="818974"/>
                <a:ext cx="2188763" cy="1205549"/>
              </a:xfrm>
              <a:custGeom>
                <a:avLst/>
                <a:gdLst>
                  <a:gd name="T0" fmla="*/ 1300 w 1302"/>
                  <a:gd name="T1" fmla="*/ 541 h 716"/>
                  <a:gd name="T2" fmla="*/ 1042 w 1302"/>
                  <a:gd name="T3" fmla="*/ 377 h 716"/>
                  <a:gd name="T4" fmla="*/ 1144 w 1302"/>
                  <a:gd name="T5" fmla="*/ 160 h 716"/>
                  <a:gd name="T6" fmla="*/ 960 w 1302"/>
                  <a:gd name="T7" fmla="*/ 368 h 716"/>
                  <a:gd name="T8" fmla="*/ 1085 w 1302"/>
                  <a:gd name="T9" fmla="*/ 33 h 716"/>
                  <a:gd name="T10" fmla="*/ 970 w 1302"/>
                  <a:gd name="T11" fmla="*/ 87 h 716"/>
                  <a:gd name="T12" fmla="*/ 892 w 1302"/>
                  <a:gd name="T13" fmla="*/ 391 h 716"/>
                  <a:gd name="T14" fmla="*/ 814 w 1302"/>
                  <a:gd name="T15" fmla="*/ 521 h 716"/>
                  <a:gd name="T16" fmla="*/ 843 w 1302"/>
                  <a:gd name="T17" fmla="*/ 248 h 716"/>
                  <a:gd name="T18" fmla="*/ 686 w 1302"/>
                  <a:gd name="T19" fmla="*/ 404 h 716"/>
                  <a:gd name="T20" fmla="*/ 726 w 1302"/>
                  <a:gd name="T21" fmla="*/ 272 h 716"/>
                  <a:gd name="T22" fmla="*/ 646 w 1302"/>
                  <a:gd name="T23" fmla="*/ 294 h 716"/>
                  <a:gd name="T24" fmla="*/ 610 w 1302"/>
                  <a:gd name="T25" fmla="*/ 458 h 716"/>
                  <a:gd name="T26" fmla="*/ 515 w 1302"/>
                  <a:gd name="T27" fmla="*/ 512 h 716"/>
                  <a:gd name="T28" fmla="*/ 592 w 1302"/>
                  <a:gd name="T29" fmla="*/ 322 h 716"/>
                  <a:gd name="T30" fmla="*/ 496 w 1302"/>
                  <a:gd name="T31" fmla="*/ 361 h 716"/>
                  <a:gd name="T32" fmla="*/ 327 w 1302"/>
                  <a:gd name="T33" fmla="*/ 439 h 716"/>
                  <a:gd name="T34" fmla="*/ 304 w 1302"/>
                  <a:gd name="T35" fmla="*/ 568 h 716"/>
                  <a:gd name="T36" fmla="*/ 236 w 1302"/>
                  <a:gd name="T37" fmla="*/ 589 h 716"/>
                  <a:gd name="T38" fmla="*/ 243 w 1302"/>
                  <a:gd name="T39" fmla="*/ 369 h 716"/>
                  <a:gd name="T40" fmla="*/ 94 w 1302"/>
                  <a:gd name="T41" fmla="*/ 557 h 716"/>
                  <a:gd name="T42" fmla="*/ 203 w 1302"/>
                  <a:gd name="T43" fmla="*/ 215 h 716"/>
                  <a:gd name="T44" fmla="*/ 98 w 1302"/>
                  <a:gd name="T45" fmla="*/ 266 h 716"/>
                  <a:gd name="T46" fmla="*/ 12 w 1302"/>
                  <a:gd name="T47" fmla="*/ 594 h 716"/>
                  <a:gd name="T48" fmla="*/ 70 w 1302"/>
                  <a:gd name="T49" fmla="*/ 714 h 716"/>
                  <a:gd name="T50" fmla="*/ 191 w 1302"/>
                  <a:gd name="T51" fmla="*/ 439 h 716"/>
                  <a:gd name="T52" fmla="*/ 199 w 1302"/>
                  <a:gd name="T53" fmla="*/ 697 h 716"/>
                  <a:gd name="T54" fmla="*/ 311 w 1302"/>
                  <a:gd name="T55" fmla="*/ 607 h 716"/>
                  <a:gd name="T56" fmla="*/ 354 w 1302"/>
                  <a:gd name="T57" fmla="*/ 651 h 716"/>
                  <a:gd name="T58" fmla="*/ 454 w 1302"/>
                  <a:gd name="T59" fmla="*/ 558 h 716"/>
                  <a:gd name="T60" fmla="*/ 498 w 1302"/>
                  <a:gd name="T61" fmla="*/ 624 h 716"/>
                  <a:gd name="T62" fmla="*/ 605 w 1302"/>
                  <a:gd name="T63" fmla="*/ 520 h 716"/>
                  <a:gd name="T64" fmla="*/ 658 w 1302"/>
                  <a:gd name="T65" fmla="*/ 587 h 716"/>
                  <a:gd name="T66" fmla="*/ 728 w 1302"/>
                  <a:gd name="T67" fmla="*/ 364 h 716"/>
                  <a:gd name="T68" fmla="*/ 767 w 1302"/>
                  <a:gd name="T69" fmla="*/ 360 h 716"/>
                  <a:gd name="T70" fmla="*/ 787 w 1302"/>
                  <a:gd name="T71" fmla="*/ 561 h 716"/>
                  <a:gd name="T72" fmla="*/ 891 w 1302"/>
                  <a:gd name="T73" fmla="*/ 465 h 716"/>
                  <a:gd name="T74" fmla="*/ 939 w 1302"/>
                  <a:gd name="T75" fmla="*/ 515 h 716"/>
                  <a:gd name="T76" fmla="*/ 1098 w 1302"/>
                  <a:gd name="T77" fmla="*/ 232 h 716"/>
                  <a:gd name="T78" fmla="*/ 987 w 1302"/>
                  <a:gd name="T79" fmla="*/ 394 h 716"/>
                  <a:gd name="T80" fmla="*/ 1189 w 1302"/>
                  <a:gd name="T81" fmla="*/ 612 h 716"/>
                  <a:gd name="T82" fmla="*/ 1300 w 1302"/>
                  <a:gd name="T83" fmla="*/ 541 h 716"/>
                  <a:gd name="T84" fmla="*/ 402 w 1302"/>
                  <a:gd name="T85" fmla="*/ 590 h 716"/>
                  <a:gd name="T86" fmla="*/ 428 w 1302"/>
                  <a:gd name="T87" fmla="*/ 397 h 716"/>
                  <a:gd name="T88" fmla="*/ 483 w 1302"/>
                  <a:gd name="T89" fmla="*/ 397 h 716"/>
                  <a:gd name="T90" fmla="*/ 459 w 1302"/>
                  <a:gd name="T91" fmla="*/ 502 h 716"/>
                  <a:gd name="T92" fmla="*/ 402 w 1302"/>
                  <a:gd name="T93" fmla="*/ 59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02" h="716">
                    <a:moveTo>
                      <a:pt x="1300" y="541"/>
                    </a:moveTo>
                    <a:cubicBezTo>
                      <a:pt x="1262" y="588"/>
                      <a:pt x="1060" y="438"/>
                      <a:pt x="1042" y="377"/>
                    </a:cubicBezTo>
                    <a:cubicBezTo>
                      <a:pt x="1098" y="346"/>
                      <a:pt x="1213" y="186"/>
                      <a:pt x="1144" y="160"/>
                    </a:cubicBezTo>
                    <a:cubicBezTo>
                      <a:pt x="1075" y="134"/>
                      <a:pt x="1003" y="260"/>
                      <a:pt x="960" y="368"/>
                    </a:cubicBezTo>
                    <a:cubicBezTo>
                      <a:pt x="1011" y="103"/>
                      <a:pt x="1085" y="33"/>
                      <a:pt x="1085" y="33"/>
                    </a:cubicBezTo>
                    <a:cubicBezTo>
                      <a:pt x="1049" y="13"/>
                      <a:pt x="1018" y="0"/>
                      <a:pt x="970" y="87"/>
                    </a:cubicBezTo>
                    <a:cubicBezTo>
                      <a:pt x="922" y="174"/>
                      <a:pt x="901" y="324"/>
                      <a:pt x="892" y="391"/>
                    </a:cubicBezTo>
                    <a:cubicBezTo>
                      <a:pt x="867" y="455"/>
                      <a:pt x="833" y="527"/>
                      <a:pt x="814" y="521"/>
                    </a:cubicBezTo>
                    <a:cubicBezTo>
                      <a:pt x="780" y="510"/>
                      <a:pt x="882" y="278"/>
                      <a:pt x="843" y="248"/>
                    </a:cubicBezTo>
                    <a:cubicBezTo>
                      <a:pt x="804" y="218"/>
                      <a:pt x="735" y="277"/>
                      <a:pt x="686" y="404"/>
                    </a:cubicBezTo>
                    <a:cubicBezTo>
                      <a:pt x="696" y="337"/>
                      <a:pt x="726" y="272"/>
                      <a:pt x="726" y="272"/>
                    </a:cubicBezTo>
                    <a:cubicBezTo>
                      <a:pt x="726" y="272"/>
                      <a:pt x="667" y="247"/>
                      <a:pt x="646" y="294"/>
                    </a:cubicBezTo>
                    <a:cubicBezTo>
                      <a:pt x="629" y="333"/>
                      <a:pt x="616" y="407"/>
                      <a:pt x="610" y="458"/>
                    </a:cubicBezTo>
                    <a:cubicBezTo>
                      <a:pt x="553" y="603"/>
                      <a:pt x="500" y="610"/>
                      <a:pt x="515" y="512"/>
                    </a:cubicBezTo>
                    <a:cubicBezTo>
                      <a:pt x="530" y="411"/>
                      <a:pt x="592" y="322"/>
                      <a:pt x="592" y="322"/>
                    </a:cubicBezTo>
                    <a:cubicBezTo>
                      <a:pt x="547" y="297"/>
                      <a:pt x="519" y="308"/>
                      <a:pt x="496" y="361"/>
                    </a:cubicBezTo>
                    <a:cubicBezTo>
                      <a:pt x="462" y="273"/>
                      <a:pt x="364" y="348"/>
                      <a:pt x="327" y="439"/>
                    </a:cubicBezTo>
                    <a:cubicBezTo>
                      <a:pt x="309" y="483"/>
                      <a:pt x="301" y="530"/>
                      <a:pt x="304" y="568"/>
                    </a:cubicBezTo>
                    <a:cubicBezTo>
                      <a:pt x="261" y="664"/>
                      <a:pt x="222" y="666"/>
                      <a:pt x="236" y="589"/>
                    </a:cubicBezTo>
                    <a:cubicBezTo>
                      <a:pt x="251" y="508"/>
                      <a:pt x="295" y="388"/>
                      <a:pt x="243" y="369"/>
                    </a:cubicBezTo>
                    <a:cubicBezTo>
                      <a:pt x="191" y="350"/>
                      <a:pt x="134" y="463"/>
                      <a:pt x="94" y="557"/>
                    </a:cubicBezTo>
                    <a:cubicBezTo>
                      <a:pt x="121" y="382"/>
                      <a:pt x="203" y="215"/>
                      <a:pt x="203" y="215"/>
                    </a:cubicBezTo>
                    <a:cubicBezTo>
                      <a:pt x="203" y="215"/>
                      <a:pt x="131" y="192"/>
                      <a:pt x="98" y="266"/>
                    </a:cubicBezTo>
                    <a:cubicBezTo>
                      <a:pt x="65" y="340"/>
                      <a:pt x="24" y="507"/>
                      <a:pt x="12" y="594"/>
                    </a:cubicBezTo>
                    <a:cubicBezTo>
                      <a:pt x="0" y="681"/>
                      <a:pt x="6" y="716"/>
                      <a:pt x="70" y="714"/>
                    </a:cubicBezTo>
                    <a:cubicBezTo>
                      <a:pt x="88" y="623"/>
                      <a:pt x="141" y="477"/>
                      <a:pt x="191" y="439"/>
                    </a:cubicBezTo>
                    <a:cubicBezTo>
                      <a:pt x="171" y="510"/>
                      <a:pt x="136" y="687"/>
                      <a:pt x="199" y="697"/>
                    </a:cubicBezTo>
                    <a:cubicBezTo>
                      <a:pt x="247" y="705"/>
                      <a:pt x="293" y="639"/>
                      <a:pt x="311" y="607"/>
                    </a:cubicBezTo>
                    <a:cubicBezTo>
                      <a:pt x="319" y="631"/>
                      <a:pt x="333" y="647"/>
                      <a:pt x="354" y="651"/>
                    </a:cubicBezTo>
                    <a:cubicBezTo>
                      <a:pt x="396" y="659"/>
                      <a:pt x="436" y="594"/>
                      <a:pt x="454" y="558"/>
                    </a:cubicBezTo>
                    <a:cubicBezTo>
                      <a:pt x="455" y="598"/>
                      <a:pt x="468" y="621"/>
                      <a:pt x="498" y="624"/>
                    </a:cubicBezTo>
                    <a:cubicBezTo>
                      <a:pt x="539" y="629"/>
                      <a:pt x="585" y="555"/>
                      <a:pt x="605" y="520"/>
                    </a:cubicBezTo>
                    <a:cubicBezTo>
                      <a:pt x="605" y="555"/>
                      <a:pt x="613" y="585"/>
                      <a:pt x="658" y="587"/>
                    </a:cubicBezTo>
                    <a:cubicBezTo>
                      <a:pt x="661" y="536"/>
                      <a:pt x="690" y="423"/>
                      <a:pt x="728" y="364"/>
                    </a:cubicBezTo>
                    <a:cubicBezTo>
                      <a:pt x="766" y="305"/>
                      <a:pt x="796" y="274"/>
                      <a:pt x="767" y="360"/>
                    </a:cubicBezTo>
                    <a:cubicBezTo>
                      <a:pt x="738" y="446"/>
                      <a:pt x="727" y="557"/>
                      <a:pt x="787" y="561"/>
                    </a:cubicBezTo>
                    <a:cubicBezTo>
                      <a:pt x="832" y="564"/>
                      <a:pt x="873" y="499"/>
                      <a:pt x="891" y="465"/>
                    </a:cubicBezTo>
                    <a:cubicBezTo>
                      <a:pt x="897" y="494"/>
                      <a:pt x="912" y="513"/>
                      <a:pt x="939" y="515"/>
                    </a:cubicBezTo>
                    <a:cubicBezTo>
                      <a:pt x="994" y="287"/>
                      <a:pt x="1099" y="163"/>
                      <a:pt x="1098" y="232"/>
                    </a:cubicBezTo>
                    <a:cubicBezTo>
                      <a:pt x="1097" y="301"/>
                      <a:pt x="1021" y="373"/>
                      <a:pt x="987" y="394"/>
                    </a:cubicBezTo>
                    <a:cubicBezTo>
                      <a:pt x="1025" y="471"/>
                      <a:pt x="1122" y="581"/>
                      <a:pt x="1189" y="612"/>
                    </a:cubicBezTo>
                    <a:cubicBezTo>
                      <a:pt x="1256" y="643"/>
                      <a:pt x="1302" y="593"/>
                      <a:pt x="1300" y="541"/>
                    </a:cubicBezTo>
                    <a:close/>
                    <a:moveTo>
                      <a:pt x="402" y="590"/>
                    </a:moveTo>
                    <a:cubicBezTo>
                      <a:pt x="366" y="594"/>
                      <a:pt x="384" y="453"/>
                      <a:pt x="428" y="397"/>
                    </a:cubicBezTo>
                    <a:cubicBezTo>
                      <a:pt x="457" y="360"/>
                      <a:pt x="474" y="379"/>
                      <a:pt x="483" y="397"/>
                    </a:cubicBezTo>
                    <a:cubicBezTo>
                      <a:pt x="470" y="429"/>
                      <a:pt x="462" y="482"/>
                      <a:pt x="459" y="502"/>
                    </a:cubicBezTo>
                    <a:cubicBezTo>
                      <a:pt x="443" y="544"/>
                      <a:pt x="421" y="588"/>
                      <a:pt x="402" y="5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47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203993"/>
            <a:ext cx="1447802" cy="615157"/>
          </a:xfrm>
          <a:custGeom>
            <a:avLst/>
            <a:gdLst>
              <a:gd name="connsiteX0" fmla="*/ 0 w 8763000"/>
              <a:gd name="connsiteY0" fmla="*/ 0 h 723107"/>
              <a:gd name="connsiteX1" fmla="*/ 8763000 w 8763000"/>
              <a:gd name="connsiteY1" fmla="*/ 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216900 w 8763000"/>
              <a:gd name="connsiteY1" fmla="*/ 1270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163790 w 8763000"/>
              <a:gd name="connsiteY1" fmla="*/ 3175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723107">
                <a:moveTo>
                  <a:pt x="0" y="0"/>
                </a:moveTo>
                <a:lnTo>
                  <a:pt x="8163790" y="3175"/>
                </a:lnTo>
                <a:lnTo>
                  <a:pt x="8763000" y="723107"/>
                </a:lnTo>
                <a:lnTo>
                  <a:pt x="0" y="723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360000" rIns="324000">
            <a:no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2" name="AutoShape 2" descr="blob:https://web.whatsapp.com/8550a025-3c09-4471-97c5-d5e34fed0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AutoShape 4" descr="blob:https://web.whatsapp.com/8550a025-3c09-4471-97c5-d5e34fed0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6" name="AutoShape 6" descr="blob:https://web.whatsapp.com/8550a025-3c09-4471-97c5-d5e34fed0e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15001" y="985154"/>
            <a:ext cx="6128271" cy="5529493"/>
            <a:chOff x="5715001" y="985154"/>
            <a:chExt cx="6128271" cy="5529493"/>
          </a:xfrm>
        </p:grpSpPr>
        <p:sp>
          <p:nvSpPr>
            <p:cNvPr id="29" name="Rectangle 28"/>
            <p:cNvSpPr/>
            <p:nvPr/>
          </p:nvSpPr>
          <p:spPr>
            <a:xfrm>
              <a:off x="5715001" y="985154"/>
              <a:ext cx="6087951" cy="55294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Tessellation</a:t>
              </a:r>
              <a:r>
                <a:rPr lang="en-US" sz="2400" dirty="0" smtClean="0"/>
                <a:t> </a:t>
              </a: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 not </a:t>
              </a: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just beauty </a:t>
              </a: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 the eyes.</a:t>
              </a:r>
              <a:b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 has many interesting mathematical</a:t>
              </a:r>
              <a:b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properties as well. For example, one question</a:t>
              </a:r>
              <a:b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that can be asked is, how can we efficiently</a:t>
              </a:r>
              <a:b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calculate area using tessellation. we students </a:t>
              </a:r>
              <a:b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SBOA School &amp; Jr. College are presenting </a:t>
              </a:r>
              <a:b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 activity to answer this question.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802952" y="985154"/>
              <a:ext cx="40320" cy="5529493"/>
            </a:xfrm>
            <a:prstGeom prst="rect">
              <a:avLst/>
            </a:prstGeom>
            <a:solidFill>
              <a:srgbClr val="2E6C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Picture 7" descr="C:\Users\Mani\Pictures\ga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180" t="8338" r="17081" b="216"/>
          <a:stretch/>
        </p:blipFill>
        <p:spPr bwMode="auto">
          <a:xfrm>
            <a:off x="275771" y="985155"/>
            <a:ext cx="5451929" cy="5589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0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203993"/>
            <a:ext cx="3581402" cy="615157"/>
          </a:xfrm>
          <a:custGeom>
            <a:avLst/>
            <a:gdLst>
              <a:gd name="connsiteX0" fmla="*/ 0 w 8763000"/>
              <a:gd name="connsiteY0" fmla="*/ 0 h 723107"/>
              <a:gd name="connsiteX1" fmla="*/ 8763000 w 8763000"/>
              <a:gd name="connsiteY1" fmla="*/ 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216900 w 8763000"/>
              <a:gd name="connsiteY1" fmla="*/ 1270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163790 w 8763000"/>
              <a:gd name="connsiteY1" fmla="*/ 3175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723107">
                <a:moveTo>
                  <a:pt x="0" y="0"/>
                </a:moveTo>
                <a:lnTo>
                  <a:pt x="8163790" y="3175"/>
                </a:lnTo>
                <a:lnTo>
                  <a:pt x="8763000" y="723107"/>
                </a:lnTo>
                <a:lnTo>
                  <a:pt x="0" y="723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360000" rIns="324000">
            <a:no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Progress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599" y="1231900"/>
            <a:ext cx="4762500" cy="78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355599" y="5549900"/>
            <a:ext cx="4762500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-1412304" y="3433519"/>
            <a:ext cx="3827905" cy="811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AutoShape 2" descr="blob:https://web.whatsapp.com/61cf3156-3edc-4ce5-8b9c-961aa74c60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 descr="blob:https://web.whatsapp.com/61cf3156-3edc-4ce5-8b9c-961aa74c60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" name="AutoShape 2" descr="blob:https://web.whatsapp.com/36e896ce-7ea5-499c-bbcf-f582700759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lob:https://web.whatsapp.com/36e896ce-7ea5-499c-bbcf-f582700759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7" descr="blob:https://web.whatsapp.com/83fd6ea2-5609-4c48-a4c1-22e105ba18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5" name="AutoShape 9" descr="blob:https://web.whatsapp.com/83fd6ea2-5609-4c48-a4c1-22e105ba187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AutoShape 11" descr="blob:https://web.whatsapp.com/02c99c3f-5138-49d7-a173-3b6c5d796c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4" descr="C:\Users\Mani\Pictures\ga 5.jpg"/>
          <p:cNvPicPr preferRelativeResize="0">
            <a:picLocks noChangeArrowheads="1"/>
          </p:cNvPicPr>
          <p:nvPr/>
        </p:nvPicPr>
        <p:blipFill rotWithShape="1">
          <a:blip r:embed="rId2" cstate="print"/>
          <a:srcRect l="13721" t="4875" r="4188" b="4255"/>
          <a:stretch/>
        </p:blipFill>
        <p:spPr bwMode="auto">
          <a:xfrm>
            <a:off x="362859" y="985155"/>
            <a:ext cx="4107541" cy="5589816"/>
          </a:xfrm>
          <a:prstGeom prst="rect">
            <a:avLst/>
          </a:prstGeom>
        </p:spPr>
      </p:pic>
      <p:pic>
        <p:nvPicPr>
          <p:cNvPr id="19" name="Picture 15" descr="C:\Users\Mani\Pictures\ga 7.jpg"/>
          <p:cNvPicPr preferRelativeResize="0">
            <a:picLocks noChangeArrowheads="1"/>
          </p:cNvPicPr>
          <p:nvPr/>
        </p:nvPicPr>
        <p:blipFill rotWithShape="1">
          <a:blip r:embed="rId3" cstate="print"/>
          <a:srcRect l="7218"/>
          <a:stretch/>
        </p:blipFill>
        <p:spPr bwMode="auto">
          <a:xfrm>
            <a:off x="4535716" y="985155"/>
            <a:ext cx="3846281" cy="5589816"/>
          </a:xfrm>
          <a:prstGeom prst="rect">
            <a:avLst/>
          </a:prstGeom>
        </p:spPr>
      </p:pic>
      <p:pic>
        <p:nvPicPr>
          <p:cNvPr id="20" name="Picture 13" descr="C:\Users\Mani\Pictures\act2.jpg"/>
          <p:cNvPicPr preferRelativeResize="0">
            <a:picLocks noChangeArrowheads="1"/>
          </p:cNvPicPr>
          <p:nvPr/>
        </p:nvPicPr>
        <p:blipFill rotWithShape="1">
          <a:blip r:embed="rId4" cstate="print"/>
          <a:srcRect l="14343" r="2585"/>
          <a:stretch/>
        </p:blipFill>
        <p:spPr bwMode="auto">
          <a:xfrm>
            <a:off x="8447313" y="985155"/>
            <a:ext cx="3546893" cy="55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5599" y="1231900"/>
            <a:ext cx="4762500" cy="78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355599" y="5549900"/>
            <a:ext cx="4762500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-1412304" y="3433519"/>
            <a:ext cx="3827905" cy="811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AutoShape 2" descr="blob:https://web.whatsapp.com/61cf3156-3edc-4ce5-8b9c-961aa74c60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 descr="blob:https://web.whatsapp.com/61cf3156-3edc-4ce5-8b9c-961aa74c60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" name="AutoShape 2" descr="blob:https://web.whatsapp.com/36e896ce-7ea5-499c-bbcf-f582700759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blob:https://web.whatsapp.com/36e896ce-7ea5-499c-bbcf-f582700759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5" descr="C:\Users\Mani\Pictures\2ga 1.jpg"/>
          <p:cNvPicPr preferRelativeResize="0">
            <a:picLocks noChangeArrowheads="1"/>
          </p:cNvPicPr>
          <p:nvPr/>
        </p:nvPicPr>
        <p:blipFill rotWithShape="1">
          <a:blip r:embed="rId2" cstate="print"/>
          <a:srcRect l="6348" t="-2" r="1575" b="29424"/>
          <a:stretch/>
        </p:blipFill>
        <p:spPr bwMode="auto">
          <a:xfrm>
            <a:off x="5031826" y="4445000"/>
            <a:ext cx="3761978" cy="2213954"/>
          </a:xfrm>
          <a:prstGeom prst="rect">
            <a:avLst/>
          </a:prstGeom>
          <a:noFill/>
        </p:spPr>
      </p:pic>
      <p:pic>
        <p:nvPicPr>
          <p:cNvPr id="24579" name="Picture 3" descr="C:\Users\Mani\Pictures\ga 4.jpg"/>
          <p:cNvPicPr>
            <a:picLocks noChangeAspect="1" noChangeArrowheads="1"/>
          </p:cNvPicPr>
          <p:nvPr/>
        </p:nvPicPr>
        <p:blipFill rotWithShape="1">
          <a:blip r:embed="rId3" cstate="print"/>
          <a:srcRect l="23409" r="15443"/>
          <a:stretch/>
        </p:blipFill>
        <p:spPr bwMode="auto">
          <a:xfrm>
            <a:off x="361177" y="977900"/>
            <a:ext cx="4631737" cy="56810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843602" y="4444999"/>
            <a:ext cx="3160329" cy="2213954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Calculating the area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out the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of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 used in our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school’s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ground. This activity uses the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 type of tessellation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C:\Users\Mani\Pictures\ga 8.jpg"/>
          <p:cNvPicPr>
            <a:picLocks noChangeAspect="1" noChangeArrowheads="1"/>
          </p:cNvPicPr>
          <p:nvPr/>
        </p:nvPicPr>
        <p:blipFill rotWithShape="1">
          <a:blip r:embed="rId4" cstate="print"/>
          <a:srcRect l="3402" t="2334" r="4176" b="35696"/>
          <a:stretch/>
        </p:blipFill>
        <p:spPr bwMode="auto">
          <a:xfrm>
            <a:off x="5031826" y="977900"/>
            <a:ext cx="6972106" cy="3429000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-2" y="203993"/>
            <a:ext cx="3581402" cy="615157"/>
          </a:xfrm>
          <a:custGeom>
            <a:avLst/>
            <a:gdLst>
              <a:gd name="connsiteX0" fmla="*/ 0 w 8763000"/>
              <a:gd name="connsiteY0" fmla="*/ 0 h 723107"/>
              <a:gd name="connsiteX1" fmla="*/ 8763000 w 8763000"/>
              <a:gd name="connsiteY1" fmla="*/ 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216900 w 8763000"/>
              <a:gd name="connsiteY1" fmla="*/ 1270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163790 w 8763000"/>
              <a:gd name="connsiteY1" fmla="*/ 3175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723107">
                <a:moveTo>
                  <a:pt x="0" y="0"/>
                </a:moveTo>
                <a:lnTo>
                  <a:pt x="8163790" y="3175"/>
                </a:lnTo>
                <a:lnTo>
                  <a:pt x="8763000" y="723107"/>
                </a:lnTo>
                <a:lnTo>
                  <a:pt x="0" y="723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vert="horz" lIns="360000" tIns="45720" rIns="324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Progress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ani\Pictures\act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80812" y="90926"/>
            <a:ext cx="5396888" cy="6676149"/>
          </a:xfrm>
          <a:prstGeom prst="rect">
            <a:avLst/>
          </a:prstGeom>
          <a:noFill/>
        </p:spPr>
      </p:pic>
      <p:pic>
        <p:nvPicPr>
          <p:cNvPr id="15" name="Picture 2" descr="C:\Users\Mani\Pictures\act 3.jpg"/>
          <p:cNvPicPr>
            <a:picLocks noChangeAspect="1" noChangeArrowheads="1"/>
          </p:cNvPicPr>
          <p:nvPr/>
        </p:nvPicPr>
        <p:blipFill rotWithShape="1">
          <a:blip r:embed="rId4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42" t="10476" r="1827" b="21259"/>
          <a:stretch/>
        </p:blipFill>
        <p:spPr bwMode="auto">
          <a:xfrm>
            <a:off x="1899863" y="90926"/>
            <a:ext cx="4724400" cy="6676149"/>
          </a:xfrm>
          <a:prstGeom prst="rect">
            <a:avLst/>
          </a:prstGeom>
          <a:noFill/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2" y="203993"/>
            <a:ext cx="1752602" cy="615157"/>
          </a:xfrm>
          <a:custGeom>
            <a:avLst/>
            <a:gdLst>
              <a:gd name="connsiteX0" fmla="*/ 0 w 8763000"/>
              <a:gd name="connsiteY0" fmla="*/ 0 h 723107"/>
              <a:gd name="connsiteX1" fmla="*/ 8763000 w 8763000"/>
              <a:gd name="connsiteY1" fmla="*/ 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216900 w 8763000"/>
              <a:gd name="connsiteY1" fmla="*/ 1270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163790 w 8763000"/>
              <a:gd name="connsiteY1" fmla="*/ 3175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723107">
                <a:moveTo>
                  <a:pt x="0" y="0"/>
                </a:moveTo>
                <a:lnTo>
                  <a:pt x="8163790" y="3175"/>
                </a:lnTo>
                <a:lnTo>
                  <a:pt x="8763000" y="723107"/>
                </a:lnTo>
                <a:lnTo>
                  <a:pt x="0" y="723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360000" rIns="324000">
            <a:no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3113" y="2795814"/>
            <a:ext cx="1266374" cy="1266372"/>
            <a:chOff x="-1912938" y="2144713"/>
            <a:chExt cx="1028701" cy="1028701"/>
          </a:xfrm>
          <a:solidFill>
            <a:schemeClr val="accent5"/>
          </a:soli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-1312863" y="2144713"/>
              <a:ext cx="411163" cy="239713"/>
            </a:xfrm>
            <a:custGeom>
              <a:avLst/>
              <a:gdLst>
                <a:gd name="T0" fmla="*/ 32 w 96"/>
                <a:gd name="T1" fmla="*/ 3 h 56"/>
                <a:gd name="T2" fmla="*/ 20 w 96"/>
                <a:gd name="T3" fmla="*/ 40 h 56"/>
                <a:gd name="T4" fmla="*/ 12 w 96"/>
                <a:gd name="T5" fmla="*/ 19 h 56"/>
                <a:gd name="T6" fmla="*/ 8 w 96"/>
                <a:gd name="T7" fmla="*/ 16 h 56"/>
                <a:gd name="T8" fmla="*/ 0 w 96"/>
                <a:gd name="T9" fmla="*/ 16 h 56"/>
                <a:gd name="T10" fmla="*/ 0 w 96"/>
                <a:gd name="T11" fmla="*/ 24 h 56"/>
                <a:gd name="T12" fmla="*/ 5 w 96"/>
                <a:gd name="T13" fmla="*/ 24 h 56"/>
                <a:gd name="T14" fmla="*/ 16 w 96"/>
                <a:gd name="T15" fmla="*/ 53 h 56"/>
                <a:gd name="T16" fmla="*/ 20 w 96"/>
                <a:gd name="T17" fmla="*/ 56 h 56"/>
                <a:gd name="T18" fmla="*/ 20 w 96"/>
                <a:gd name="T19" fmla="*/ 56 h 56"/>
                <a:gd name="T20" fmla="*/ 24 w 96"/>
                <a:gd name="T21" fmla="*/ 53 h 56"/>
                <a:gd name="T22" fmla="*/ 39 w 96"/>
                <a:gd name="T23" fmla="*/ 8 h 56"/>
                <a:gd name="T24" fmla="*/ 96 w 96"/>
                <a:gd name="T25" fmla="*/ 8 h 56"/>
                <a:gd name="T26" fmla="*/ 96 w 96"/>
                <a:gd name="T27" fmla="*/ 0 h 56"/>
                <a:gd name="T28" fmla="*/ 36 w 96"/>
                <a:gd name="T29" fmla="*/ 0 h 56"/>
                <a:gd name="T30" fmla="*/ 32 w 96"/>
                <a:gd name="T31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56">
                  <a:moveTo>
                    <a:pt x="32" y="3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17"/>
                    <a:pt x="10" y="16"/>
                    <a:pt x="8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5"/>
                    <a:pt x="18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2" y="56"/>
                    <a:pt x="23" y="55"/>
                    <a:pt x="24" y="53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4" y="0"/>
                    <a:pt x="33" y="1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-1119188" y="2217738"/>
              <a:ext cx="161925" cy="163513"/>
            </a:xfrm>
            <a:custGeom>
              <a:avLst/>
              <a:gdLst>
                <a:gd name="T0" fmla="*/ 86 w 102"/>
                <a:gd name="T1" fmla="*/ 0 h 103"/>
                <a:gd name="T2" fmla="*/ 51 w 102"/>
                <a:gd name="T3" fmla="*/ 35 h 103"/>
                <a:gd name="T4" fmla="*/ 16 w 102"/>
                <a:gd name="T5" fmla="*/ 0 h 103"/>
                <a:gd name="T6" fmla="*/ 0 w 102"/>
                <a:gd name="T7" fmla="*/ 16 h 103"/>
                <a:gd name="T8" fmla="*/ 35 w 102"/>
                <a:gd name="T9" fmla="*/ 51 h 103"/>
                <a:gd name="T10" fmla="*/ 0 w 102"/>
                <a:gd name="T11" fmla="*/ 86 h 103"/>
                <a:gd name="T12" fmla="*/ 16 w 102"/>
                <a:gd name="T13" fmla="*/ 103 h 103"/>
                <a:gd name="T14" fmla="*/ 51 w 102"/>
                <a:gd name="T15" fmla="*/ 67 h 103"/>
                <a:gd name="T16" fmla="*/ 86 w 102"/>
                <a:gd name="T17" fmla="*/ 103 h 103"/>
                <a:gd name="T18" fmla="*/ 102 w 102"/>
                <a:gd name="T19" fmla="*/ 86 h 103"/>
                <a:gd name="T20" fmla="*/ 67 w 102"/>
                <a:gd name="T21" fmla="*/ 51 h 103"/>
                <a:gd name="T22" fmla="*/ 102 w 102"/>
                <a:gd name="T23" fmla="*/ 16 h 103"/>
                <a:gd name="T24" fmla="*/ 86 w 102"/>
                <a:gd name="T2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03">
                  <a:moveTo>
                    <a:pt x="86" y="0"/>
                  </a:moveTo>
                  <a:lnTo>
                    <a:pt x="51" y="35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35" y="51"/>
                  </a:lnTo>
                  <a:lnTo>
                    <a:pt x="0" y="86"/>
                  </a:lnTo>
                  <a:lnTo>
                    <a:pt x="16" y="103"/>
                  </a:lnTo>
                  <a:lnTo>
                    <a:pt x="51" y="67"/>
                  </a:lnTo>
                  <a:lnTo>
                    <a:pt x="86" y="103"/>
                  </a:lnTo>
                  <a:lnTo>
                    <a:pt x="102" y="86"/>
                  </a:lnTo>
                  <a:lnTo>
                    <a:pt x="67" y="51"/>
                  </a:lnTo>
                  <a:lnTo>
                    <a:pt x="102" y="16"/>
                  </a:lnTo>
                  <a:lnTo>
                    <a:pt x="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-1912938" y="2384426"/>
              <a:ext cx="788988" cy="788988"/>
            </a:xfrm>
            <a:custGeom>
              <a:avLst/>
              <a:gdLst>
                <a:gd name="T0" fmla="*/ 184 w 184"/>
                <a:gd name="T1" fmla="*/ 182 h 184"/>
                <a:gd name="T2" fmla="*/ 2 w 184"/>
                <a:gd name="T3" fmla="*/ 0 h 184"/>
                <a:gd name="T4" fmla="*/ 4 w 184"/>
                <a:gd name="T5" fmla="*/ 184 h 184"/>
                <a:gd name="T6" fmla="*/ 18 w 184"/>
                <a:gd name="T7" fmla="*/ 35 h 184"/>
                <a:gd name="T8" fmla="*/ 24 w 184"/>
                <a:gd name="T9" fmla="*/ 41 h 184"/>
                <a:gd name="T10" fmla="*/ 41 w 184"/>
                <a:gd name="T11" fmla="*/ 47 h 184"/>
                <a:gd name="T12" fmla="*/ 47 w 184"/>
                <a:gd name="T13" fmla="*/ 52 h 184"/>
                <a:gd name="T14" fmla="*/ 52 w 184"/>
                <a:gd name="T15" fmla="*/ 69 h 184"/>
                <a:gd name="T16" fmla="*/ 58 w 184"/>
                <a:gd name="T17" fmla="*/ 75 h 184"/>
                <a:gd name="T18" fmla="*/ 75 w 184"/>
                <a:gd name="T19" fmla="*/ 81 h 184"/>
                <a:gd name="T20" fmla="*/ 81 w 184"/>
                <a:gd name="T21" fmla="*/ 86 h 184"/>
                <a:gd name="T22" fmla="*/ 86 w 184"/>
                <a:gd name="T23" fmla="*/ 103 h 184"/>
                <a:gd name="T24" fmla="*/ 92 w 184"/>
                <a:gd name="T25" fmla="*/ 109 h 184"/>
                <a:gd name="T26" fmla="*/ 109 w 184"/>
                <a:gd name="T27" fmla="*/ 115 h 184"/>
                <a:gd name="T28" fmla="*/ 115 w 184"/>
                <a:gd name="T29" fmla="*/ 120 h 184"/>
                <a:gd name="T30" fmla="*/ 120 w 184"/>
                <a:gd name="T31" fmla="*/ 137 h 184"/>
                <a:gd name="T32" fmla="*/ 126 w 184"/>
                <a:gd name="T33" fmla="*/ 143 h 184"/>
                <a:gd name="T34" fmla="*/ 143 w 184"/>
                <a:gd name="T35" fmla="*/ 149 h 184"/>
                <a:gd name="T36" fmla="*/ 149 w 184"/>
                <a:gd name="T37" fmla="*/ 154 h 184"/>
                <a:gd name="T38" fmla="*/ 154 w 184"/>
                <a:gd name="T39" fmla="*/ 171 h 184"/>
                <a:gd name="T40" fmla="*/ 144 w 184"/>
                <a:gd name="T41" fmla="*/ 176 h 184"/>
                <a:gd name="T42" fmla="*/ 136 w 184"/>
                <a:gd name="T43" fmla="*/ 176 h 184"/>
                <a:gd name="T44" fmla="*/ 120 w 184"/>
                <a:gd name="T45" fmla="*/ 168 h 184"/>
                <a:gd name="T46" fmla="*/ 112 w 184"/>
                <a:gd name="T47" fmla="*/ 168 h 184"/>
                <a:gd name="T48" fmla="*/ 96 w 184"/>
                <a:gd name="T49" fmla="*/ 176 h 184"/>
                <a:gd name="T50" fmla="*/ 88 w 184"/>
                <a:gd name="T51" fmla="*/ 176 h 184"/>
                <a:gd name="T52" fmla="*/ 72 w 184"/>
                <a:gd name="T53" fmla="*/ 168 h 184"/>
                <a:gd name="T54" fmla="*/ 64 w 184"/>
                <a:gd name="T55" fmla="*/ 168 h 184"/>
                <a:gd name="T56" fmla="*/ 48 w 184"/>
                <a:gd name="T57" fmla="*/ 176 h 184"/>
                <a:gd name="T58" fmla="*/ 40 w 184"/>
                <a:gd name="T59" fmla="*/ 176 h 184"/>
                <a:gd name="T60" fmla="*/ 24 w 184"/>
                <a:gd name="T61" fmla="*/ 168 h 184"/>
                <a:gd name="T62" fmla="*/ 8 w 184"/>
                <a:gd name="T63" fmla="*/ 160 h 184"/>
                <a:gd name="T64" fmla="*/ 8 w 184"/>
                <a:gd name="T65" fmla="*/ 152 h 184"/>
                <a:gd name="T66" fmla="*/ 16 w 184"/>
                <a:gd name="T67" fmla="*/ 136 h 184"/>
                <a:gd name="T68" fmla="*/ 16 w 184"/>
                <a:gd name="T69" fmla="*/ 128 h 184"/>
                <a:gd name="T70" fmla="*/ 8 w 184"/>
                <a:gd name="T71" fmla="*/ 112 h 184"/>
                <a:gd name="T72" fmla="*/ 8 w 184"/>
                <a:gd name="T73" fmla="*/ 104 h 184"/>
                <a:gd name="T74" fmla="*/ 16 w 184"/>
                <a:gd name="T75" fmla="*/ 88 h 184"/>
                <a:gd name="T76" fmla="*/ 16 w 184"/>
                <a:gd name="T77" fmla="*/ 80 h 184"/>
                <a:gd name="T78" fmla="*/ 8 w 184"/>
                <a:gd name="T79" fmla="*/ 64 h 184"/>
                <a:gd name="T80" fmla="*/ 8 w 184"/>
                <a:gd name="T81" fmla="*/ 56 h 184"/>
                <a:gd name="T82" fmla="*/ 16 w 184"/>
                <a:gd name="T83" fmla="*/ 40 h 184"/>
                <a:gd name="T84" fmla="*/ 18 w 184"/>
                <a:gd name="T85" fmla="*/ 2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184">
                  <a:moveTo>
                    <a:pt x="4" y="184"/>
                  </a:moveTo>
                  <a:cubicBezTo>
                    <a:pt x="180" y="184"/>
                    <a:pt x="180" y="184"/>
                    <a:pt x="180" y="184"/>
                  </a:cubicBezTo>
                  <a:cubicBezTo>
                    <a:pt x="182" y="184"/>
                    <a:pt x="183" y="183"/>
                    <a:pt x="184" y="182"/>
                  </a:cubicBezTo>
                  <a:cubicBezTo>
                    <a:pt x="184" y="180"/>
                    <a:pt x="184" y="178"/>
                    <a:pt x="183" y="177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2"/>
                    <a:pt x="2" y="184"/>
                    <a:pt x="4" y="184"/>
                  </a:cubicBezTo>
                  <a:close/>
                  <a:moveTo>
                    <a:pt x="18" y="24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64" y="81"/>
                    <a:pt x="64" y="81"/>
                    <a:pt x="64" y="81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75" y="92"/>
                    <a:pt x="75" y="92"/>
                    <a:pt x="75" y="92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6" y="92"/>
                    <a:pt x="86" y="92"/>
                    <a:pt x="86" y="92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8" y="115"/>
                    <a:pt x="98" y="115"/>
                    <a:pt x="98" y="115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3" y="120"/>
                    <a:pt x="103" y="120"/>
                    <a:pt x="103" y="120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20" y="137"/>
                    <a:pt x="120" y="137"/>
                    <a:pt x="120" y="137"/>
                  </a:cubicBezTo>
                  <a:cubicBezTo>
                    <a:pt x="126" y="132"/>
                    <a:pt x="126" y="132"/>
                    <a:pt x="126" y="132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43" y="160"/>
                    <a:pt x="143" y="160"/>
                    <a:pt x="143" y="160"/>
                  </a:cubicBezTo>
                  <a:cubicBezTo>
                    <a:pt x="149" y="154"/>
                    <a:pt x="149" y="154"/>
                    <a:pt x="149" y="154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49" y="166"/>
                    <a:pt x="149" y="166"/>
                    <a:pt x="149" y="166"/>
                  </a:cubicBezTo>
                  <a:cubicBezTo>
                    <a:pt x="154" y="171"/>
                    <a:pt x="154" y="171"/>
                    <a:pt x="154" y="171"/>
                  </a:cubicBezTo>
                  <a:cubicBezTo>
                    <a:pt x="160" y="166"/>
                    <a:pt x="160" y="166"/>
                    <a:pt x="160" y="16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44" y="176"/>
                    <a:pt x="144" y="176"/>
                    <a:pt x="144" y="176"/>
                  </a:cubicBezTo>
                  <a:cubicBezTo>
                    <a:pt x="144" y="168"/>
                    <a:pt x="144" y="168"/>
                    <a:pt x="144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36" y="176"/>
                    <a:pt x="136" y="176"/>
                    <a:pt x="136" y="176"/>
                  </a:cubicBezTo>
                  <a:cubicBezTo>
                    <a:pt x="128" y="176"/>
                    <a:pt x="128" y="176"/>
                    <a:pt x="128" y="176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20" y="176"/>
                    <a:pt x="120" y="176"/>
                    <a:pt x="120" y="176"/>
                  </a:cubicBezTo>
                  <a:cubicBezTo>
                    <a:pt x="112" y="176"/>
                    <a:pt x="112" y="176"/>
                    <a:pt x="112" y="176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96" y="176"/>
                    <a:pt x="96" y="176"/>
                    <a:pt x="96" y="176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8" y="168"/>
                    <a:pt x="88" y="168"/>
                    <a:pt x="88" y="168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4" y="176"/>
                    <a:pt x="64" y="176"/>
                    <a:pt x="64" y="17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6" y="168"/>
                    <a:pt x="56" y="168"/>
                    <a:pt x="56" y="168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48" y="176"/>
                    <a:pt x="48" y="176"/>
                    <a:pt x="48" y="176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0" y="168"/>
                    <a:pt x="40" y="168"/>
                    <a:pt x="40" y="168"/>
                  </a:cubicBezTo>
                  <a:cubicBezTo>
                    <a:pt x="40" y="176"/>
                    <a:pt x="40" y="176"/>
                    <a:pt x="40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68"/>
                    <a:pt x="32" y="168"/>
                    <a:pt x="32" y="168"/>
                  </a:cubicBezTo>
                  <a:cubicBezTo>
                    <a:pt x="24" y="168"/>
                    <a:pt x="24" y="168"/>
                    <a:pt x="24" y="168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8" y="176"/>
                    <a:pt x="8" y="176"/>
                    <a:pt x="8" y="176"/>
                  </a:cubicBezTo>
                  <a:cubicBezTo>
                    <a:pt x="8" y="160"/>
                    <a:pt x="8" y="160"/>
                    <a:pt x="8" y="160"/>
                  </a:cubicBezTo>
                  <a:cubicBezTo>
                    <a:pt x="16" y="160"/>
                    <a:pt x="16" y="160"/>
                    <a:pt x="16" y="160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14"/>
                    <a:pt x="8" y="14"/>
                    <a:pt x="8" y="14"/>
                  </a:cubicBezTo>
                  <a:lnTo>
                    <a:pt x="18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-1774825" y="2727326"/>
              <a:ext cx="307975" cy="309563"/>
            </a:xfrm>
            <a:custGeom>
              <a:avLst/>
              <a:gdLst>
                <a:gd name="T0" fmla="*/ 4 w 72"/>
                <a:gd name="T1" fmla="*/ 72 h 72"/>
                <a:gd name="T2" fmla="*/ 68 w 72"/>
                <a:gd name="T3" fmla="*/ 72 h 72"/>
                <a:gd name="T4" fmla="*/ 72 w 72"/>
                <a:gd name="T5" fmla="*/ 70 h 72"/>
                <a:gd name="T6" fmla="*/ 71 w 72"/>
                <a:gd name="T7" fmla="*/ 65 h 72"/>
                <a:gd name="T8" fmla="*/ 7 w 72"/>
                <a:gd name="T9" fmla="*/ 1 h 72"/>
                <a:gd name="T10" fmla="*/ 2 w 72"/>
                <a:gd name="T11" fmla="*/ 0 h 72"/>
                <a:gd name="T12" fmla="*/ 0 w 72"/>
                <a:gd name="T13" fmla="*/ 4 h 72"/>
                <a:gd name="T14" fmla="*/ 0 w 72"/>
                <a:gd name="T15" fmla="*/ 68 h 72"/>
                <a:gd name="T16" fmla="*/ 4 w 72"/>
                <a:gd name="T17" fmla="*/ 72 h 72"/>
                <a:gd name="T18" fmla="*/ 8 w 72"/>
                <a:gd name="T19" fmla="*/ 14 h 72"/>
                <a:gd name="T20" fmla="*/ 58 w 72"/>
                <a:gd name="T21" fmla="*/ 64 h 72"/>
                <a:gd name="T22" fmla="*/ 8 w 72"/>
                <a:gd name="T23" fmla="*/ 64 h 72"/>
                <a:gd name="T24" fmla="*/ 8 w 72"/>
                <a:gd name="T25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4" y="72"/>
                  </a:moveTo>
                  <a:cubicBezTo>
                    <a:pt x="68" y="72"/>
                    <a:pt x="68" y="72"/>
                    <a:pt x="68" y="72"/>
                  </a:cubicBezTo>
                  <a:cubicBezTo>
                    <a:pt x="70" y="72"/>
                    <a:pt x="71" y="71"/>
                    <a:pt x="72" y="70"/>
                  </a:cubicBezTo>
                  <a:cubicBezTo>
                    <a:pt x="72" y="68"/>
                    <a:pt x="72" y="66"/>
                    <a:pt x="71" y="65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2" y="72"/>
                    <a:pt x="4" y="72"/>
                  </a:cubicBezTo>
                  <a:close/>
                  <a:moveTo>
                    <a:pt x="8" y="14"/>
                  </a:moveTo>
                  <a:cubicBezTo>
                    <a:pt x="58" y="64"/>
                    <a:pt x="58" y="64"/>
                    <a:pt x="58" y="64"/>
                  </a:cubicBezTo>
                  <a:cubicBezTo>
                    <a:pt x="8" y="64"/>
                    <a:pt x="8" y="64"/>
                    <a:pt x="8" y="64"/>
                  </a:cubicBez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-1741488" y="2144713"/>
              <a:ext cx="309563" cy="307975"/>
            </a:xfrm>
            <a:custGeom>
              <a:avLst/>
              <a:gdLst>
                <a:gd name="T0" fmla="*/ 0 w 72"/>
                <a:gd name="T1" fmla="*/ 36 h 72"/>
                <a:gd name="T2" fmla="*/ 36 w 72"/>
                <a:gd name="T3" fmla="*/ 72 h 72"/>
                <a:gd name="T4" fmla="*/ 72 w 72"/>
                <a:gd name="T5" fmla="*/ 36 h 72"/>
                <a:gd name="T6" fmla="*/ 36 w 72"/>
                <a:gd name="T7" fmla="*/ 0 h 72"/>
                <a:gd name="T8" fmla="*/ 0 w 72"/>
                <a:gd name="T9" fmla="*/ 36 h 72"/>
                <a:gd name="T10" fmla="*/ 36 w 72"/>
                <a:gd name="T11" fmla="*/ 64 h 72"/>
                <a:gd name="T12" fmla="*/ 8 w 72"/>
                <a:gd name="T13" fmla="*/ 36 h 72"/>
                <a:gd name="T14" fmla="*/ 32 w 72"/>
                <a:gd name="T15" fmla="*/ 8 h 72"/>
                <a:gd name="T16" fmla="*/ 32 w 72"/>
                <a:gd name="T17" fmla="*/ 36 h 72"/>
                <a:gd name="T18" fmla="*/ 34 w 72"/>
                <a:gd name="T19" fmla="*/ 39 h 72"/>
                <a:gd name="T20" fmla="*/ 36 w 72"/>
                <a:gd name="T21" fmla="*/ 40 h 72"/>
                <a:gd name="T22" fmla="*/ 38 w 72"/>
                <a:gd name="T23" fmla="*/ 39 h 72"/>
                <a:gd name="T24" fmla="*/ 62 w 72"/>
                <a:gd name="T25" fmla="*/ 25 h 72"/>
                <a:gd name="T26" fmla="*/ 64 w 72"/>
                <a:gd name="T27" fmla="*/ 36 h 72"/>
                <a:gd name="T28" fmla="*/ 36 w 72"/>
                <a:gd name="T29" fmla="*/ 64 h 72"/>
                <a:gd name="T30" fmla="*/ 58 w 72"/>
                <a:gd name="T31" fmla="*/ 18 h 72"/>
                <a:gd name="T32" fmla="*/ 40 w 72"/>
                <a:gd name="T33" fmla="*/ 29 h 72"/>
                <a:gd name="T34" fmla="*/ 40 w 72"/>
                <a:gd name="T35" fmla="*/ 8 h 72"/>
                <a:gd name="T36" fmla="*/ 58 w 72"/>
                <a:gd name="T37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2">
                  <a:moveTo>
                    <a:pt x="0" y="36"/>
                  </a:move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lose/>
                  <a:moveTo>
                    <a:pt x="36" y="64"/>
                  </a:moveTo>
                  <a:cubicBezTo>
                    <a:pt x="21" y="64"/>
                    <a:pt x="8" y="51"/>
                    <a:pt x="8" y="36"/>
                  </a:cubicBezTo>
                  <a:cubicBezTo>
                    <a:pt x="8" y="22"/>
                    <a:pt x="18" y="10"/>
                    <a:pt x="32" y="8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7"/>
                    <a:pt x="33" y="39"/>
                    <a:pt x="34" y="39"/>
                  </a:cubicBezTo>
                  <a:cubicBezTo>
                    <a:pt x="35" y="40"/>
                    <a:pt x="35" y="40"/>
                    <a:pt x="36" y="40"/>
                  </a:cubicBezTo>
                  <a:cubicBezTo>
                    <a:pt x="37" y="40"/>
                    <a:pt x="37" y="40"/>
                    <a:pt x="38" y="39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3" y="29"/>
                    <a:pt x="64" y="32"/>
                    <a:pt x="64" y="36"/>
                  </a:cubicBezTo>
                  <a:cubicBezTo>
                    <a:pt x="64" y="51"/>
                    <a:pt x="51" y="64"/>
                    <a:pt x="36" y="64"/>
                  </a:cubicBezTo>
                  <a:close/>
                  <a:moveTo>
                    <a:pt x="58" y="18"/>
                  </a:moveTo>
                  <a:cubicBezTo>
                    <a:pt x="40" y="29"/>
                    <a:pt x="40" y="29"/>
                    <a:pt x="40" y="29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7" y="9"/>
                    <a:pt x="53" y="13"/>
                    <a:pt x="5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-1158875" y="2676526"/>
              <a:ext cx="274638" cy="342900"/>
            </a:xfrm>
            <a:custGeom>
              <a:avLst/>
              <a:gdLst>
                <a:gd name="T0" fmla="*/ 61 w 64"/>
                <a:gd name="T1" fmla="*/ 0 h 80"/>
                <a:gd name="T2" fmla="*/ 57 w 64"/>
                <a:gd name="T3" fmla="*/ 2 h 80"/>
                <a:gd name="T4" fmla="*/ 1 w 64"/>
                <a:gd name="T5" fmla="*/ 74 h 80"/>
                <a:gd name="T6" fmla="*/ 0 w 64"/>
                <a:gd name="T7" fmla="*/ 78 h 80"/>
                <a:gd name="T8" fmla="*/ 4 w 64"/>
                <a:gd name="T9" fmla="*/ 80 h 80"/>
                <a:gd name="T10" fmla="*/ 60 w 64"/>
                <a:gd name="T11" fmla="*/ 80 h 80"/>
                <a:gd name="T12" fmla="*/ 64 w 64"/>
                <a:gd name="T13" fmla="*/ 76 h 80"/>
                <a:gd name="T14" fmla="*/ 64 w 64"/>
                <a:gd name="T15" fmla="*/ 4 h 80"/>
                <a:gd name="T16" fmla="*/ 61 w 64"/>
                <a:gd name="T17" fmla="*/ 0 h 80"/>
                <a:gd name="T18" fmla="*/ 56 w 64"/>
                <a:gd name="T19" fmla="*/ 16 h 80"/>
                <a:gd name="T20" fmla="*/ 56 w 64"/>
                <a:gd name="T21" fmla="*/ 56 h 80"/>
                <a:gd name="T22" fmla="*/ 44 w 64"/>
                <a:gd name="T23" fmla="*/ 56 h 80"/>
                <a:gd name="T24" fmla="*/ 40 w 64"/>
                <a:gd name="T25" fmla="*/ 60 h 80"/>
                <a:gd name="T26" fmla="*/ 40 w 64"/>
                <a:gd name="T27" fmla="*/ 72 h 80"/>
                <a:gd name="T28" fmla="*/ 12 w 64"/>
                <a:gd name="T29" fmla="*/ 72 h 80"/>
                <a:gd name="T30" fmla="*/ 56 w 64"/>
                <a:gd name="T31" fmla="*/ 16 h 80"/>
                <a:gd name="T32" fmla="*/ 56 w 64"/>
                <a:gd name="T33" fmla="*/ 72 h 80"/>
                <a:gd name="T34" fmla="*/ 48 w 64"/>
                <a:gd name="T35" fmla="*/ 72 h 80"/>
                <a:gd name="T36" fmla="*/ 48 w 64"/>
                <a:gd name="T37" fmla="*/ 64 h 80"/>
                <a:gd name="T38" fmla="*/ 56 w 64"/>
                <a:gd name="T39" fmla="*/ 64 h 80"/>
                <a:gd name="T40" fmla="*/ 56 w 64"/>
                <a:gd name="T41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" h="80">
                  <a:moveTo>
                    <a:pt x="61" y="0"/>
                  </a:moveTo>
                  <a:cubicBezTo>
                    <a:pt x="60" y="0"/>
                    <a:pt x="58" y="0"/>
                    <a:pt x="57" y="2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5"/>
                    <a:pt x="0" y="76"/>
                    <a:pt x="0" y="78"/>
                  </a:cubicBezTo>
                  <a:cubicBezTo>
                    <a:pt x="1" y="79"/>
                    <a:pt x="2" y="80"/>
                    <a:pt x="4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2" y="80"/>
                    <a:pt x="64" y="78"/>
                    <a:pt x="64" y="7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2"/>
                    <a:pt x="63" y="1"/>
                    <a:pt x="61" y="0"/>
                  </a:cubicBezTo>
                  <a:close/>
                  <a:moveTo>
                    <a:pt x="56" y="1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2" y="56"/>
                    <a:pt x="40" y="58"/>
                    <a:pt x="40" y="60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12" y="72"/>
                    <a:pt x="12" y="72"/>
                    <a:pt x="12" y="72"/>
                  </a:cubicBezTo>
                  <a:lnTo>
                    <a:pt x="56" y="16"/>
                  </a:lnTo>
                  <a:close/>
                  <a:moveTo>
                    <a:pt x="56" y="72"/>
                  </a:moveTo>
                  <a:cubicBezTo>
                    <a:pt x="48" y="72"/>
                    <a:pt x="48" y="72"/>
                    <a:pt x="48" y="72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56" y="64"/>
                    <a:pt x="56" y="64"/>
                    <a:pt x="56" y="64"/>
                  </a:cubicBezTo>
                  <a:lnTo>
                    <a:pt x="5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-1449388" y="2487613"/>
              <a:ext cx="428625" cy="274638"/>
            </a:xfrm>
            <a:custGeom>
              <a:avLst/>
              <a:gdLst>
                <a:gd name="T0" fmla="*/ 50 w 100"/>
                <a:gd name="T1" fmla="*/ 6 h 64"/>
                <a:gd name="T2" fmla="*/ 32 w 100"/>
                <a:gd name="T3" fmla="*/ 0 h 64"/>
                <a:gd name="T4" fmla="*/ 0 w 100"/>
                <a:gd name="T5" fmla="*/ 32 h 64"/>
                <a:gd name="T6" fmla="*/ 32 w 100"/>
                <a:gd name="T7" fmla="*/ 64 h 64"/>
                <a:gd name="T8" fmla="*/ 50 w 100"/>
                <a:gd name="T9" fmla="*/ 58 h 64"/>
                <a:gd name="T10" fmla="*/ 68 w 100"/>
                <a:gd name="T11" fmla="*/ 64 h 64"/>
                <a:gd name="T12" fmla="*/ 100 w 100"/>
                <a:gd name="T13" fmla="*/ 32 h 64"/>
                <a:gd name="T14" fmla="*/ 68 w 100"/>
                <a:gd name="T15" fmla="*/ 0 h 64"/>
                <a:gd name="T16" fmla="*/ 50 w 100"/>
                <a:gd name="T17" fmla="*/ 6 h 64"/>
                <a:gd name="T18" fmla="*/ 81 w 100"/>
                <a:gd name="T19" fmla="*/ 12 h 64"/>
                <a:gd name="T20" fmla="*/ 57 w 100"/>
                <a:gd name="T21" fmla="*/ 12 h 64"/>
                <a:gd name="T22" fmla="*/ 56 w 100"/>
                <a:gd name="T23" fmla="*/ 11 h 64"/>
                <a:gd name="T24" fmla="*/ 81 w 100"/>
                <a:gd name="T25" fmla="*/ 12 h 64"/>
                <a:gd name="T26" fmla="*/ 62 w 100"/>
                <a:gd name="T27" fmla="*/ 44 h 64"/>
                <a:gd name="T28" fmla="*/ 64 w 100"/>
                <a:gd name="T29" fmla="*/ 36 h 64"/>
                <a:gd name="T30" fmla="*/ 92 w 100"/>
                <a:gd name="T31" fmla="*/ 36 h 64"/>
                <a:gd name="T32" fmla="*/ 89 w 100"/>
                <a:gd name="T33" fmla="*/ 44 h 64"/>
                <a:gd name="T34" fmla="*/ 62 w 100"/>
                <a:gd name="T35" fmla="*/ 44 h 64"/>
                <a:gd name="T36" fmla="*/ 38 w 100"/>
                <a:gd name="T37" fmla="*/ 20 h 64"/>
                <a:gd name="T38" fmla="*/ 36 w 100"/>
                <a:gd name="T39" fmla="*/ 28 h 64"/>
                <a:gd name="T40" fmla="*/ 8 w 100"/>
                <a:gd name="T41" fmla="*/ 28 h 64"/>
                <a:gd name="T42" fmla="*/ 11 w 100"/>
                <a:gd name="T43" fmla="*/ 20 h 64"/>
                <a:gd name="T44" fmla="*/ 38 w 100"/>
                <a:gd name="T45" fmla="*/ 20 h 64"/>
                <a:gd name="T46" fmla="*/ 11 w 100"/>
                <a:gd name="T47" fmla="*/ 44 h 64"/>
                <a:gd name="T48" fmla="*/ 8 w 100"/>
                <a:gd name="T49" fmla="*/ 36 h 64"/>
                <a:gd name="T50" fmla="*/ 36 w 100"/>
                <a:gd name="T51" fmla="*/ 36 h 64"/>
                <a:gd name="T52" fmla="*/ 38 w 100"/>
                <a:gd name="T53" fmla="*/ 44 h 64"/>
                <a:gd name="T54" fmla="*/ 11 w 100"/>
                <a:gd name="T55" fmla="*/ 44 h 64"/>
                <a:gd name="T56" fmla="*/ 44 w 100"/>
                <a:gd name="T57" fmla="*/ 32 h 64"/>
                <a:gd name="T58" fmla="*/ 50 w 100"/>
                <a:gd name="T59" fmla="*/ 16 h 64"/>
                <a:gd name="T60" fmla="*/ 50 w 100"/>
                <a:gd name="T61" fmla="*/ 48 h 64"/>
                <a:gd name="T62" fmla="*/ 44 w 100"/>
                <a:gd name="T63" fmla="*/ 32 h 64"/>
                <a:gd name="T64" fmla="*/ 64 w 100"/>
                <a:gd name="T65" fmla="*/ 28 h 64"/>
                <a:gd name="T66" fmla="*/ 62 w 100"/>
                <a:gd name="T67" fmla="*/ 20 h 64"/>
                <a:gd name="T68" fmla="*/ 89 w 100"/>
                <a:gd name="T69" fmla="*/ 20 h 64"/>
                <a:gd name="T70" fmla="*/ 92 w 100"/>
                <a:gd name="T71" fmla="*/ 28 h 64"/>
                <a:gd name="T72" fmla="*/ 64 w 100"/>
                <a:gd name="T73" fmla="*/ 28 h 64"/>
                <a:gd name="T74" fmla="*/ 44 w 100"/>
                <a:gd name="T75" fmla="*/ 11 h 64"/>
                <a:gd name="T76" fmla="*/ 43 w 100"/>
                <a:gd name="T77" fmla="*/ 12 h 64"/>
                <a:gd name="T78" fmla="*/ 19 w 100"/>
                <a:gd name="T79" fmla="*/ 12 h 64"/>
                <a:gd name="T80" fmla="*/ 44 w 100"/>
                <a:gd name="T81" fmla="*/ 11 h 64"/>
                <a:gd name="T82" fmla="*/ 19 w 100"/>
                <a:gd name="T83" fmla="*/ 52 h 64"/>
                <a:gd name="T84" fmla="*/ 43 w 100"/>
                <a:gd name="T85" fmla="*/ 52 h 64"/>
                <a:gd name="T86" fmla="*/ 44 w 100"/>
                <a:gd name="T87" fmla="*/ 53 h 64"/>
                <a:gd name="T88" fmla="*/ 19 w 100"/>
                <a:gd name="T89" fmla="*/ 52 h 64"/>
                <a:gd name="T90" fmla="*/ 56 w 100"/>
                <a:gd name="T91" fmla="*/ 53 h 64"/>
                <a:gd name="T92" fmla="*/ 57 w 100"/>
                <a:gd name="T93" fmla="*/ 52 h 64"/>
                <a:gd name="T94" fmla="*/ 81 w 100"/>
                <a:gd name="T95" fmla="*/ 52 h 64"/>
                <a:gd name="T96" fmla="*/ 56 w 100"/>
                <a:gd name="T97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0" h="64">
                  <a:moveTo>
                    <a:pt x="50" y="6"/>
                  </a:moveTo>
                  <a:cubicBezTo>
                    <a:pt x="45" y="2"/>
                    <a:pt x="38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38" y="64"/>
                    <a:pt x="45" y="62"/>
                    <a:pt x="50" y="58"/>
                  </a:cubicBezTo>
                  <a:cubicBezTo>
                    <a:pt x="55" y="62"/>
                    <a:pt x="62" y="64"/>
                    <a:pt x="68" y="64"/>
                  </a:cubicBezTo>
                  <a:cubicBezTo>
                    <a:pt x="86" y="64"/>
                    <a:pt x="100" y="50"/>
                    <a:pt x="100" y="32"/>
                  </a:cubicBezTo>
                  <a:cubicBezTo>
                    <a:pt x="100" y="14"/>
                    <a:pt x="86" y="0"/>
                    <a:pt x="68" y="0"/>
                  </a:cubicBezTo>
                  <a:cubicBezTo>
                    <a:pt x="62" y="0"/>
                    <a:pt x="55" y="2"/>
                    <a:pt x="50" y="6"/>
                  </a:cubicBezTo>
                  <a:close/>
                  <a:moveTo>
                    <a:pt x="81" y="12"/>
                  </a:moveTo>
                  <a:cubicBezTo>
                    <a:pt x="57" y="12"/>
                    <a:pt x="57" y="12"/>
                    <a:pt x="57" y="12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4" y="7"/>
                    <a:pt x="74" y="7"/>
                    <a:pt x="81" y="12"/>
                  </a:cubicBezTo>
                  <a:close/>
                  <a:moveTo>
                    <a:pt x="62" y="44"/>
                  </a:moveTo>
                  <a:cubicBezTo>
                    <a:pt x="63" y="41"/>
                    <a:pt x="63" y="39"/>
                    <a:pt x="64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9"/>
                    <a:pt x="90" y="42"/>
                    <a:pt x="89" y="44"/>
                  </a:cubicBezTo>
                  <a:lnTo>
                    <a:pt x="62" y="44"/>
                  </a:lnTo>
                  <a:close/>
                  <a:moveTo>
                    <a:pt x="38" y="20"/>
                  </a:moveTo>
                  <a:cubicBezTo>
                    <a:pt x="37" y="23"/>
                    <a:pt x="37" y="25"/>
                    <a:pt x="36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5"/>
                    <a:pt x="10" y="22"/>
                    <a:pt x="11" y="20"/>
                  </a:cubicBezTo>
                  <a:lnTo>
                    <a:pt x="38" y="20"/>
                  </a:lnTo>
                  <a:close/>
                  <a:moveTo>
                    <a:pt x="11" y="44"/>
                  </a:moveTo>
                  <a:cubicBezTo>
                    <a:pt x="10" y="42"/>
                    <a:pt x="9" y="39"/>
                    <a:pt x="8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9"/>
                    <a:pt x="37" y="41"/>
                    <a:pt x="38" y="44"/>
                  </a:cubicBezTo>
                  <a:lnTo>
                    <a:pt x="11" y="44"/>
                  </a:lnTo>
                  <a:close/>
                  <a:moveTo>
                    <a:pt x="44" y="32"/>
                  </a:moveTo>
                  <a:cubicBezTo>
                    <a:pt x="44" y="26"/>
                    <a:pt x="46" y="20"/>
                    <a:pt x="50" y="16"/>
                  </a:cubicBezTo>
                  <a:cubicBezTo>
                    <a:pt x="58" y="25"/>
                    <a:pt x="58" y="39"/>
                    <a:pt x="50" y="48"/>
                  </a:cubicBezTo>
                  <a:cubicBezTo>
                    <a:pt x="46" y="43"/>
                    <a:pt x="44" y="38"/>
                    <a:pt x="44" y="32"/>
                  </a:cubicBezTo>
                  <a:close/>
                  <a:moveTo>
                    <a:pt x="64" y="28"/>
                  </a:moveTo>
                  <a:cubicBezTo>
                    <a:pt x="63" y="25"/>
                    <a:pt x="63" y="23"/>
                    <a:pt x="62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0" y="22"/>
                    <a:pt x="91" y="25"/>
                    <a:pt x="92" y="28"/>
                  </a:cubicBezTo>
                  <a:lnTo>
                    <a:pt x="64" y="28"/>
                  </a:lnTo>
                  <a:close/>
                  <a:moveTo>
                    <a:pt x="44" y="11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6" y="7"/>
                    <a:pt x="36" y="7"/>
                    <a:pt x="44" y="11"/>
                  </a:cubicBezTo>
                  <a:close/>
                  <a:moveTo>
                    <a:pt x="19" y="52"/>
                  </a:moveTo>
                  <a:cubicBezTo>
                    <a:pt x="43" y="52"/>
                    <a:pt x="43" y="52"/>
                    <a:pt x="43" y="52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36" y="57"/>
                    <a:pt x="26" y="57"/>
                    <a:pt x="19" y="52"/>
                  </a:cubicBezTo>
                  <a:close/>
                  <a:moveTo>
                    <a:pt x="56" y="53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81" y="52"/>
                    <a:pt x="81" y="52"/>
                    <a:pt x="81" y="52"/>
                  </a:cubicBezTo>
                  <a:cubicBezTo>
                    <a:pt x="74" y="57"/>
                    <a:pt x="64" y="57"/>
                    <a:pt x="56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9158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88687"/>
            <a:ext cx="6629402" cy="754742"/>
          </a:xfrm>
          <a:custGeom>
            <a:avLst/>
            <a:gdLst>
              <a:gd name="connsiteX0" fmla="*/ 0 w 8763000"/>
              <a:gd name="connsiteY0" fmla="*/ 0 h 723107"/>
              <a:gd name="connsiteX1" fmla="*/ 8763000 w 8763000"/>
              <a:gd name="connsiteY1" fmla="*/ 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216900 w 8763000"/>
              <a:gd name="connsiteY1" fmla="*/ 1270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163790 w 8763000"/>
              <a:gd name="connsiteY1" fmla="*/ 3175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723107">
                <a:moveTo>
                  <a:pt x="0" y="0"/>
                </a:moveTo>
                <a:lnTo>
                  <a:pt x="8163790" y="3175"/>
                </a:lnTo>
                <a:lnTo>
                  <a:pt x="8763000" y="723107"/>
                </a:lnTo>
                <a:lnTo>
                  <a:pt x="0" y="723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360000" rIns="324000">
            <a:no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Tessellation On International Scale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Rockwell's &quot;Golden Rule&quot; - Norman Rockwell Museum - The Home for American  Illust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8" y="1130527"/>
            <a:ext cx="5326742" cy="5444444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6096000" y="1749085"/>
            <a:ext cx="5617029" cy="4250871"/>
            <a:chOff x="6096000" y="1749085"/>
            <a:chExt cx="5617029" cy="4250871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6139543" y="1792627"/>
              <a:ext cx="5573486" cy="4207329"/>
            </a:xfrm>
            <a:prstGeom prst="round2DiagRect">
              <a:avLst>
                <a:gd name="adj1" fmla="val 13045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 Diagonal Corner Rectangle 88"/>
            <p:cNvSpPr/>
            <p:nvPr/>
          </p:nvSpPr>
          <p:spPr>
            <a:xfrm>
              <a:off x="6096000" y="1749085"/>
              <a:ext cx="5573486" cy="4207329"/>
            </a:xfrm>
            <a:prstGeom prst="round2DiagRect">
              <a:avLst>
                <a:gd name="adj1" fmla="val 13045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125029" y="2883253"/>
              <a:ext cx="551542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unto others 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would have them do unto </a:t>
              </a:r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175829" y="2112849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IN" sz="1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 flipV="1">
              <a:off x="10633529" y="4678249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IN" sz="1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1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.2 million visitors to the Louvre in 2018 - MuseumNex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7"/>
          <a:stretch/>
        </p:blipFill>
        <p:spPr bwMode="auto">
          <a:xfrm>
            <a:off x="114300" y="1054101"/>
            <a:ext cx="119634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88687"/>
            <a:ext cx="2409373" cy="754742"/>
          </a:xfrm>
          <a:custGeom>
            <a:avLst/>
            <a:gdLst>
              <a:gd name="connsiteX0" fmla="*/ 0 w 8763000"/>
              <a:gd name="connsiteY0" fmla="*/ 0 h 723107"/>
              <a:gd name="connsiteX1" fmla="*/ 8763000 w 8763000"/>
              <a:gd name="connsiteY1" fmla="*/ 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216900 w 8763000"/>
              <a:gd name="connsiteY1" fmla="*/ 1270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163790 w 8763000"/>
              <a:gd name="connsiteY1" fmla="*/ 3175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723107">
                <a:moveTo>
                  <a:pt x="0" y="0"/>
                </a:moveTo>
                <a:lnTo>
                  <a:pt x="8163790" y="3175"/>
                </a:lnTo>
                <a:lnTo>
                  <a:pt x="8763000" y="723107"/>
                </a:lnTo>
                <a:lnTo>
                  <a:pt x="0" y="723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360000" rIns="324000">
            <a:no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Louvre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Louvre museum, Paris - Musée du Louvre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0"/>
          <a:stretch/>
        </p:blipFill>
        <p:spPr bwMode="auto">
          <a:xfrm>
            <a:off x="4224475" y="188687"/>
            <a:ext cx="3743050" cy="2554513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05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F: Red Lightning in the Louvre's Glass Pyramid | Louvre, Paris, Instagram  cap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514"/>
            <a:ext cx="11963400" cy="67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" y="1"/>
            <a:ext cx="11963400" cy="1054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188687"/>
            <a:ext cx="2409373" cy="754742"/>
          </a:xfrm>
          <a:custGeom>
            <a:avLst/>
            <a:gdLst>
              <a:gd name="connsiteX0" fmla="*/ 0 w 8763000"/>
              <a:gd name="connsiteY0" fmla="*/ 0 h 723107"/>
              <a:gd name="connsiteX1" fmla="*/ 8763000 w 8763000"/>
              <a:gd name="connsiteY1" fmla="*/ 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216900 w 8763000"/>
              <a:gd name="connsiteY1" fmla="*/ 1270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163790 w 8763000"/>
              <a:gd name="connsiteY1" fmla="*/ 3175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723107">
                <a:moveTo>
                  <a:pt x="0" y="0"/>
                </a:moveTo>
                <a:lnTo>
                  <a:pt x="8163790" y="3175"/>
                </a:lnTo>
                <a:lnTo>
                  <a:pt x="8763000" y="723107"/>
                </a:lnTo>
                <a:lnTo>
                  <a:pt x="0" y="723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360000" rIns="324000">
            <a:no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Louvre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4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" y="188687"/>
            <a:ext cx="2409373" cy="754742"/>
          </a:xfrm>
          <a:custGeom>
            <a:avLst/>
            <a:gdLst>
              <a:gd name="connsiteX0" fmla="*/ 0 w 8763000"/>
              <a:gd name="connsiteY0" fmla="*/ 0 h 723107"/>
              <a:gd name="connsiteX1" fmla="*/ 8763000 w 8763000"/>
              <a:gd name="connsiteY1" fmla="*/ 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216900 w 8763000"/>
              <a:gd name="connsiteY1" fmla="*/ 12700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  <a:gd name="connsiteX0" fmla="*/ 0 w 8763000"/>
              <a:gd name="connsiteY0" fmla="*/ 0 h 723107"/>
              <a:gd name="connsiteX1" fmla="*/ 8163790 w 8763000"/>
              <a:gd name="connsiteY1" fmla="*/ 3175 h 723107"/>
              <a:gd name="connsiteX2" fmla="*/ 8763000 w 8763000"/>
              <a:gd name="connsiteY2" fmla="*/ 723107 h 723107"/>
              <a:gd name="connsiteX3" fmla="*/ 0 w 8763000"/>
              <a:gd name="connsiteY3" fmla="*/ 723107 h 723107"/>
              <a:gd name="connsiteX4" fmla="*/ 0 w 8763000"/>
              <a:gd name="connsiteY4" fmla="*/ 0 h 72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723107">
                <a:moveTo>
                  <a:pt x="0" y="0"/>
                </a:moveTo>
                <a:lnTo>
                  <a:pt x="8163790" y="3175"/>
                </a:lnTo>
                <a:lnTo>
                  <a:pt x="8763000" y="723107"/>
                </a:lnTo>
                <a:lnTo>
                  <a:pt x="0" y="723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lIns="360000" rIns="324000">
            <a:no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Louvre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Horoscope Chart Drawn By Johannes Kepler posters &amp; prints by Corb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20" r="4"/>
          <a:stretch/>
        </p:blipFill>
        <p:spPr bwMode="auto">
          <a:xfrm>
            <a:off x="114300" y="1054100"/>
            <a:ext cx="6977380" cy="568959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2" t="6008" r="4031" b="26739"/>
          <a:stretch/>
        </p:blipFill>
        <p:spPr>
          <a:xfrm>
            <a:off x="7170059" y="1054100"/>
            <a:ext cx="4905827" cy="568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56</Words>
  <Application>Microsoft Office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맑은 고딕</vt:lpstr>
      <vt:lpstr>Adobe Kaiti Std R</vt:lpstr>
      <vt:lpstr>Arial</vt:lpstr>
      <vt:lpstr>Calibri</vt:lpstr>
      <vt:lpstr>Calibri Light</vt:lpstr>
      <vt:lpstr>Office Theme</vt:lpstr>
      <vt:lpstr>PowerPoint Presentation</vt:lpstr>
      <vt:lpstr>Aim</vt:lpstr>
      <vt:lpstr>Work in Progress</vt:lpstr>
      <vt:lpstr>PowerPoint Presentation</vt:lpstr>
      <vt:lpstr>Result</vt:lpstr>
      <vt:lpstr>Tessellation On International Scale</vt:lpstr>
      <vt:lpstr>Le Louvre</vt:lpstr>
      <vt:lpstr>Le Louvre</vt:lpstr>
      <vt:lpstr>Le Louvre</vt:lpstr>
      <vt:lpstr>PowerPoint Presentation</vt:lpstr>
    </vt:vector>
  </TitlesOfParts>
  <Company>RR Donnelley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of graphic artist M.C. Escher and mathematician Sir Roger Penrose, the word tessellation is well known today, and is used to describe patterns in both art and math.</dc:title>
  <dc:creator>Mani Mohan</dc:creator>
  <cp:lastModifiedBy>Masterminds</cp:lastModifiedBy>
  <cp:revision>385</cp:revision>
  <dcterms:created xsi:type="dcterms:W3CDTF">2020-02-09T09:51:59Z</dcterms:created>
  <dcterms:modified xsi:type="dcterms:W3CDTF">2020-10-10T08:49:38Z</dcterms:modified>
</cp:coreProperties>
</file>